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75" r:id="rId4"/>
    <p:sldId id="267" r:id="rId5"/>
    <p:sldId id="269" r:id="rId6"/>
    <p:sldId id="261" r:id="rId7"/>
    <p:sldId id="274" r:id="rId8"/>
    <p:sldId id="270" r:id="rId9"/>
    <p:sldId id="268" r:id="rId10"/>
    <p:sldId id="27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44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95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850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948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645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39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64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36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25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67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CC9B4-CB6C-4DC7-A57F-FBA89F9A52A3}" type="datetimeFigureOut">
              <a:rPr lang="ru-RU" smtClean="0"/>
              <a:t>18.11.2013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8A586-0153-4806-8B7D-0777296B3B9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84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ЧПУ\Фони для презентацій\0_471cf_c3b49077_X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4" y="-25286"/>
            <a:ext cx="9177714" cy="6883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187" y="332656"/>
            <a:ext cx="84737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i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Всеукраїнський конкурс</a:t>
            </a:r>
          </a:p>
          <a:p>
            <a:pPr algn="ctr"/>
            <a:r>
              <a:rPr lang="uk-UA" sz="4800" b="1" i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«Шкільна бібліотека</a:t>
            </a:r>
            <a:r>
              <a:rPr lang="en-US" sz="4800" b="1" i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 - 2013</a:t>
            </a:r>
            <a:r>
              <a:rPr lang="uk-UA" sz="4800" b="1" i="1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»</a:t>
            </a:r>
            <a:endParaRPr lang="ru-RU" sz="4800" b="1" i="1" dirty="0">
              <a:ln w="11430">
                <a:solidFill>
                  <a:srgbClr val="00206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1028" name="Picture 4" descr="E:\ЧПУ\Малюнки для емблеми\books-300x26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25848"/>
            <a:ext cx="4303622" cy="385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ЧПУ\Малюнки для емблеми\book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7" r="6073" b="3821"/>
          <a:stretch/>
        </p:blipFill>
        <p:spPr bwMode="auto">
          <a:xfrm>
            <a:off x="4561923" y="2999135"/>
            <a:ext cx="4042792" cy="35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344"/>
            <a:ext cx="9183125" cy="6887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0" y="270377"/>
            <a:ext cx="8424936" cy="6318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ЧПУ\Фони для презентацій\552362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7469" y="692696"/>
            <a:ext cx="92207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Скориківська</a:t>
            </a:r>
            <a:r>
              <a:rPr lang="uk-UA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загальноосвітня</a:t>
            </a:r>
          </a:p>
          <a:p>
            <a:pPr algn="ctr"/>
            <a:r>
              <a:rPr lang="uk-UA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ш</a:t>
            </a:r>
            <a:r>
              <a:rPr lang="uk-UA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кола </a:t>
            </a:r>
            <a:r>
              <a:rPr lang="en-US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I – II c</a:t>
            </a:r>
            <a:r>
              <a:rPr lang="uk-UA" sz="40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тупенів</a:t>
            </a:r>
            <a:endParaRPr lang="ru-RU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3" descr="C:\Users\Masha\Desktop\Вчитель року\фото\VipTalisman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38241" r="11185" b="40017"/>
          <a:stretch/>
        </p:blipFill>
        <p:spPr bwMode="auto">
          <a:xfrm>
            <a:off x="279052" y="2420888"/>
            <a:ext cx="8440599" cy="3330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124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91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556530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i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Гасай </a:t>
            </a:r>
          </a:p>
          <a:p>
            <a:pPr algn="ctr"/>
            <a:r>
              <a:rPr lang="uk-UA" sz="4400" b="1" i="1" dirty="0" smtClean="0">
                <a:ln w="18415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Надія Володимирівна</a:t>
            </a:r>
            <a:endParaRPr lang="ru-RU" sz="4400" b="1" i="1" dirty="0">
              <a:ln w="18415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0" y="1446550"/>
            <a:ext cx="3895747" cy="519433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Masha\Desktop\Конкурс бібліотекарів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109" y="166799"/>
            <a:ext cx="2452984" cy="3543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sha\Desktop\Конкурс бібліотекарів\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28656"/>
            <a:ext cx="2707630" cy="4012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01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ЧПУ\Фони для презентацій\details 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/>
          <a:stretch/>
        </p:blipFill>
        <p:spPr bwMode="auto">
          <a:xfrm>
            <a:off x="0" y="0"/>
            <a:ext cx="919028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43512"/>
            <a:ext cx="9199954" cy="63709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На всі світи, на всі віки ти </a:t>
            </a:r>
            <a:r>
              <a:rPr lang="uk-UA" sz="3400" b="1" i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оглянись</a:t>
            </a:r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,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Як, слово мамине, колись, промов: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Я – жінка,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Я – бібліотекар,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До всіх сердець,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До вас </a:t>
            </a:r>
            <a:r>
              <a:rPr lang="uk-UA" sz="3400" b="1" i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і</a:t>
            </a:r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 до дітей іду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Зі словом правди, </a:t>
            </a:r>
            <a:r>
              <a:rPr lang="uk-UA" sz="3400" b="1" i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в</a:t>
            </a:r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іри і надії,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Несу в дарунок </a:t>
            </a:r>
            <a:r>
              <a:rPr lang="uk-UA" sz="3400" b="1" i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к</a:t>
            </a:r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нигу я святу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І, як молитву, тихо прошепчу: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uk-UA" sz="3400" b="1" i="1" dirty="0" err="1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Учітесь</a:t>
            </a:r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, читайте,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І чужого научайтесь,</a:t>
            </a:r>
          </a:p>
          <a:p>
            <a:pPr algn="ctr"/>
            <a:r>
              <a:rPr lang="uk-UA" sz="3400" b="1" i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 Black" pitchFamily="34" charset="0"/>
                <a:cs typeface="Times New Roman" pitchFamily="18" charset="0"/>
              </a:rPr>
              <a:t>Й свого не цурайтесь…»</a:t>
            </a:r>
          </a:p>
        </p:txBody>
      </p:sp>
    </p:spTree>
    <p:extLst>
      <p:ext uri="{BB962C8B-B14F-4D97-AF65-F5344CB8AC3E}">
        <p14:creationId xmlns:p14="http://schemas.microsoft.com/office/powerpoint/2010/main" val="41781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7"/>
          <a:stretch/>
        </p:blipFill>
        <p:spPr bwMode="auto">
          <a:xfrm>
            <a:off x="-30088" y="-3836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066" y="404664"/>
            <a:ext cx="3640741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uk-UA" sz="6600" b="1" cap="none" spc="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Моє кредо:</a:t>
            </a:r>
            <a:endParaRPr lang="ru-RU" sz="6600" b="1" cap="none" spc="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9158" y="1512660"/>
            <a:ext cx="88687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«Горіти, а не тліти: запалювати </a:t>
            </a:r>
          </a:p>
          <a:p>
            <a:pPr algn="ctr"/>
            <a:r>
              <a:rPr lang="uk-UA" sz="3600" b="1" cap="all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Інших мудрістю читання книг</a:t>
            </a:r>
            <a:r>
              <a:rPr lang="ru-RU" sz="3600" b="1" cap="all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uk-UA" sz="3600" b="1" cap="all" dirty="0" smtClean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066" y="2715871"/>
            <a:ext cx="84824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uk-UA" sz="66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Проблема, над якою працюю: </a:t>
            </a:r>
            <a:endParaRPr lang="ru-RU" sz="6600" b="1" cap="none" spc="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3424" y="3823867"/>
            <a:ext cx="838017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Виховання любові до всього</a:t>
            </a:r>
          </a:p>
          <a:p>
            <a:pPr algn="ctr"/>
            <a:r>
              <a:rPr lang="uk-UA" sz="3600" b="1" cap="all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Прекрасного засобами </a:t>
            </a:r>
          </a:p>
          <a:p>
            <a:pPr algn="ctr"/>
            <a:r>
              <a:rPr lang="uk-UA" sz="3600" b="1" cap="all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читання; </a:t>
            </a:r>
            <a:r>
              <a:rPr lang="uk-UA" sz="36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Пропаганда книги – </a:t>
            </a:r>
          </a:p>
          <a:p>
            <a:pPr algn="ctr"/>
            <a:r>
              <a:rPr lang="uk-UA" sz="36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джерела знань»</a:t>
            </a:r>
            <a:endParaRPr lang="ru-RU" sz="3600" b="1" cap="all" spc="0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8360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ЧПУ\Фони для презентацій\details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6"/>
          <a:stretch/>
        </p:blipFill>
        <p:spPr bwMode="auto">
          <a:xfrm>
            <a:off x="-60890" y="-52229"/>
            <a:ext cx="917718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Мої фото\Бібліотека\IMG_0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45" y="244566"/>
            <a:ext cx="4176464" cy="3132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Мої фото\Бібліотека\IMG_0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8912"/>
          <a:stretch/>
        </p:blipFill>
        <p:spPr bwMode="auto">
          <a:xfrm>
            <a:off x="4716016" y="227230"/>
            <a:ext cx="4150903" cy="3149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Мої фото\Бібліотека\IMG_04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5" y="3463846"/>
            <a:ext cx="4206274" cy="3154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Мої фото\Бібліотека\IMG_04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93466"/>
            <a:ext cx="4166780" cy="3124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3085" y="1932685"/>
            <a:ext cx="440396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«Стежинами </a:t>
            </a:r>
          </a:p>
          <a:p>
            <a:pPr algn="ctr"/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рідних </a:t>
            </a:r>
            <a:r>
              <a:rPr lang="uk-UA" sz="44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Скориків</a:t>
            </a:r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»</a:t>
            </a:r>
            <a:endParaRPr lang="ru-RU" sz="4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2690" y="2067674"/>
            <a:ext cx="43534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«Україно! Ти моя</a:t>
            </a:r>
          </a:p>
          <a:p>
            <a:pPr algn="ctr"/>
            <a:r>
              <a:rPr lang="uk-UA" sz="4400" dirty="0" err="1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</a:t>
            </a:r>
            <a:r>
              <a:rPr lang="uk-UA" sz="44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олитво</a:t>
            </a:r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…»</a:t>
            </a:r>
            <a:endParaRPr lang="ru-RU" sz="4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0216" y="5171859"/>
            <a:ext cx="39269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«Минуле нашої</a:t>
            </a:r>
          </a:p>
          <a:p>
            <a:pPr algn="ctr"/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держави»</a:t>
            </a:r>
            <a:endParaRPr lang="ru-RU" sz="4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30329" y="5189827"/>
            <a:ext cx="47381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</a:t>
            </a:r>
            <a:r>
              <a:rPr lang="uk-UA" sz="4400" dirty="0" err="1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Тернопілля</a:t>
            </a:r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наш</a:t>
            </a:r>
          </a:p>
          <a:p>
            <a:pPr algn="ctr"/>
            <a:r>
              <a:rPr lang="uk-UA" sz="4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</a:t>
            </a:r>
            <a:r>
              <a:rPr lang="uk-UA" sz="4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ідний край»</a:t>
            </a:r>
            <a:endParaRPr lang="ru-RU" sz="4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8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9" y="-20604"/>
            <a:ext cx="9171472" cy="6878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Masha\Desktop\Конкурс бібліотекарів\30965-1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8482" r="10240"/>
          <a:stretch/>
        </p:blipFill>
        <p:spPr bwMode="auto">
          <a:xfrm>
            <a:off x="251520" y="268854"/>
            <a:ext cx="4331837" cy="3395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62428" y="868431"/>
            <a:ext cx="464261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i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Найбільша </a:t>
            </a:r>
          </a:p>
          <a:p>
            <a:pPr algn="ctr"/>
            <a:r>
              <a:rPr lang="uk-UA" sz="6600" b="1" i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книга світу</a:t>
            </a:r>
            <a:endParaRPr lang="ru-RU" sz="6600" b="1" i="1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601" y="4077072"/>
            <a:ext cx="456567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i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Найменша </a:t>
            </a:r>
          </a:p>
          <a:p>
            <a:pPr algn="ctr"/>
            <a:r>
              <a:rPr lang="uk-UA" sz="6600" b="1" i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ramond" pitchFamily="18" charset="0"/>
              </a:rPr>
              <a:t>книга світу</a:t>
            </a:r>
            <a:endParaRPr lang="ru-RU" sz="6600" b="1" i="1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3" name="Picture 2" descr="I:\book-smalles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r="34162" b="27320"/>
          <a:stretch/>
        </p:blipFill>
        <p:spPr bwMode="auto">
          <a:xfrm>
            <a:off x="5175792" y="3167214"/>
            <a:ext cx="3415890" cy="3346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74191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ЧПУ\Фони для презентацій\details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2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Мої фото\Свято книги\IMG_02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2802" r="6904"/>
          <a:stretch/>
        </p:blipFill>
        <p:spPr bwMode="auto">
          <a:xfrm>
            <a:off x="4716016" y="274443"/>
            <a:ext cx="4032448" cy="630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r="11983" b="12944"/>
          <a:stretch/>
        </p:blipFill>
        <p:spPr bwMode="auto">
          <a:xfrm>
            <a:off x="539552" y="263218"/>
            <a:ext cx="3816424" cy="633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3413" y="2996952"/>
            <a:ext cx="4965205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Ведучі свята книги:</a:t>
            </a:r>
          </a:p>
          <a:p>
            <a:pPr algn="ctr"/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Твердий А. Р.,</a:t>
            </a:r>
          </a:p>
          <a:p>
            <a:pPr algn="ctr"/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Каменюк М. В.,</a:t>
            </a:r>
          </a:p>
          <a:p>
            <a:pPr algn="ctr"/>
            <a:r>
              <a:rPr lang="uk-UA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Гапанович</a:t>
            </a:r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І. В.</a:t>
            </a:r>
          </a:p>
          <a:p>
            <a:pPr algn="ctr"/>
            <a:r>
              <a:rPr lang="uk-UA" sz="4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Дацко</a:t>
            </a:r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Ю. </a:t>
            </a:r>
            <a:r>
              <a:rPr lang="uk-UA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І.</a:t>
            </a:r>
          </a:p>
        </p:txBody>
      </p:sp>
    </p:spTree>
    <p:extLst>
      <p:ext uri="{BB962C8B-B14F-4D97-AF65-F5344CB8AC3E}">
        <p14:creationId xmlns:p14="http://schemas.microsoft.com/office/powerpoint/2010/main" val="16773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ЧПУ\Фони для презентацій\detail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Мої фото\Свято книги\IMG_0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90" y="275708"/>
            <a:ext cx="3312368" cy="4416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586" y="4724123"/>
            <a:ext cx="87293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5400" b="1" i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Я</a:t>
            </a:r>
            <a:r>
              <a:rPr lang="uk-UA" sz="5400" b="1" i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uk-UA" sz="5400" b="1" i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тобі, мій сину, заповім</a:t>
            </a:r>
            <a:endParaRPr lang="ru-RU" sz="5400" b="1" i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r>
              <a:rPr lang="uk-UA" sz="5400" b="1" i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Рідну книгу і щасливу долю.</a:t>
            </a:r>
            <a:endParaRPr lang="ru-RU" sz="5400" b="1" i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3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195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Masha</cp:lastModifiedBy>
  <cp:revision>18</cp:revision>
  <dcterms:created xsi:type="dcterms:W3CDTF">2013-11-12T16:06:49Z</dcterms:created>
  <dcterms:modified xsi:type="dcterms:W3CDTF">2013-11-18T16:29:04Z</dcterms:modified>
</cp:coreProperties>
</file>