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99" r:id="rId5"/>
    <p:sldId id="260" r:id="rId6"/>
    <p:sldId id="30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69" r:id="rId16"/>
    <p:sldId id="270" r:id="rId17"/>
    <p:sldId id="301" r:id="rId18"/>
    <p:sldId id="271" r:id="rId19"/>
    <p:sldId id="274" r:id="rId20"/>
    <p:sldId id="275" r:id="rId21"/>
    <p:sldId id="276" r:id="rId22"/>
    <p:sldId id="277" r:id="rId23"/>
    <p:sldId id="292" r:id="rId24"/>
    <p:sldId id="291" r:id="rId25"/>
    <p:sldId id="278" r:id="rId26"/>
    <p:sldId id="296" r:id="rId27"/>
    <p:sldId id="297" r:id="rId28"/>
    <p:sldId id="279" r:id="rId29"/>
    <p:sldId id="294" r:id="rId30"/>
    <p:sldId id="280" r:id="rId31"/>
    <p:sldId id="281" r:id="rId32"/>
    <p:sldId id="289" r:id="rId33"/>
    <p:sldId id="282" r:id="rId34"/>
    <p:sldId id="283" r:id="rId35"/>
    <p:sldId id="285" r:id="rId36"/>
    <p:sldId id="284" r:id="rId37"/>
    <p:sldId id="286" r:id="rId38"/>
    <p:sldId id="287" r:id="rId39"/>
    <p:sldId id="288" r:id="rId40"/>
    <p:sldId id="272" r:id="rId41"/>
    <p:sldId id="312" r:id="rId42"/>
    <p:sldId id="302" r:id="rId43"/>
    <p:sldId id="304" r:id="rId44"/>
    <p:sldId id="273" r:id="rId45"/>
    <p:sldId id="305" r:id="rId46"/>
    <p:sldId id="306" r:id="rId47"/>
    <p:sldId id="307" r:id="rId48"/>
    <p:sldId id="313" r:id="rId49"/>
    <p:sldId id="308" r:id="rId50"/>
    <p:sldId id="309" r:id="rId51"/>
    <p:sldId id="311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399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25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FD37-7C78-4EF9-B78E-7F421D7522F8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4F1A-DC9B-4095-8BEA-EF4815190C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D276-03B6-44C1-9D5E-2FBCF734BD95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F4DA0-8450-447C-9FAC-EE5DF3044E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74641-AAAE-4118-9BB6-6132905F393D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A50D-FB15-4E58-92C5-1D17701FBF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07BDC-52E5-480D-8D64-265FC8A51F0B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85AFF-DD4C-4429-AC4A-E4564E2397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34CF-19A1-4F22-813E-463853019463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B210A-24B0-457C-AB18-82F68759BF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C5EF5-F6C5-4147-9020-92CD73047435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A5BFB-DA4C-4770-B416-18E4A3FCC2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99B4-49A2-497A-9D89-60E6417830DC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CB73-54AE-47C6-9214-E9410195DA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1A36C-9B34-4DA5-9A9B-DFC402D9F273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7C74E-C666-4047-A0D7-B748E030B3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C1812-E004-41AB-ADE1-3A9181464D64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F3D5-E501-4F03-84EA-594F2AE9D6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FED1-BC3F-4188-8FF2-8B0CBA38E0C6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DEF3-1892-4ED5-B419-6729A5F9FD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AC13-7C3B-4849-9C9E-70B92355191E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6D86A-C84B-464B-ABE4-E1AD18C944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7CDB19-973E-4C63-B7C4-88CE2EAFA1F8}" type="datetimeFigureOut">
              <a:rPr lang="ru-RU"/>
              <a:pPr>
                <a:defRPr/>
              </a:pPr>
              <a:t>17.12.2013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ABA9C-F985-42A0-A036-B9CE7B24AB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5" r:id="rId3"/>
    <p:sldLayoutId id="2147483680" r:id="rId4"/>
    <p:sldLayoutId id="2147483681" r:id="rId5"/>
    <p:sldLayoutId id="2147483682" r:id="rId6"/>
    <p:sldLayoutId id="2147483686" r:id="rId7"/>
    <p:sldLayoutId id="2147483687" r:id="rId8"/>
    <p:sldLayoutId id="2147483688" r:id="rId9"/>
    <p:sldLayoutId id="2147483683" r:id="rId10"/>
    <p:sldLayoutId id="2147483689" r:id="rId11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T_Shevchenko_-_Zore_moya_vech_rnyaya_muzofon.com.mp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440540" y="0"/>
            <a:ext cx="7772400" cy="1780108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 уроку</a:t>
            </a:r>
            <a:b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uk-UA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910" y="1274094"/>
            <a:ext cx="7910034" cy="440120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Сторінки життя Тараса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Шевченка. Пейзаж 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художньому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 творі. Т.Шевченка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«Зоре моя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вечірнаяя…», «Сонце заходить,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гори чорніють…»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>
          <a:xfrm>
            <a:off x="684213" y="476250"/>
            <a:ext cx="7772400" cy="1081088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Перша сторінка</a:t>
            </a:r>
          </a:p>
        </p:txBody>
      </p:sp>
      <p:pic>
        <p:nvPicPr>
          <p:cNvPr id="5123" name="Picture 3" descr="G:\екскурсії\Екскурсії\Музей Т.Г.Шевченка\Музей Т.Г.Шевченка\P720037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31640" y="1772816"/>
            <a:ext cx="6264696" cy="46985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Новая папка\Черкаси 2010\P7200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359900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084763"/>
            <a:ext cx="52546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1619250" y="476250"/>
            <a:ext cx="6048375" cy="149225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Сторінка третя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111375"/>
            <a:ext cx="575945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>
          <a:xfrm>
            <a:off x="684213" y="620713"/>
            <a:ext cx="7772400" cy="915987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Сторінка четверта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331640" y="1628799"/>
            <a:ext cx="6408712" cy="45445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755650" y="549275"/>
            <a:ext cx="7772400" cy="95885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Сторінка п</a:t>
            </a:r>
            <a:r>
              <a:rPr lang="en-US" b="1" smtClean="0">
                <a:solidFill>
                  <a:schemeClr val="tx1"/>
                </a:solidFill>
              </a:rPr>
              <a:t>’</a:t>
            </a:r>
            <a:r>
              <a:rPr lang="uk-UA" b="1" smtClean="0">
                <a:solidFill>
                  <a:schemeClr val="tx1"/>
                </a:solidFill>
              </a:rPr>
              <a:t>ята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484313"/>
            <a:ext cx="4824413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>
          <a:xfrm>
            <a:off x="3467100" y="342900"/>
            <a:ext cx="5008563" cy="842963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chemeClr val="tx1"/>
                </a:solidFill>
              </a:rPr>
              <a:t>Сторінка шоста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03948">
            <a:off x="3330575" y="1438275"/>
            <a:ext cx="2390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 l="5286" r="5775"/>
          <a:stretch>
            <a:fillRect/>
          </a:stretch>
        </p:blipFill>
        <p:spPr bwMode="auto">
          <a:xfrm rot="-355028">
            <a:off x="512763" y="928688"/>
            <a:ext cx="1906587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26767">
            <a:off x="6183313" y="1447800"/>
            <a:ext cx="24288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67069">
            <a:off x="2901950" y="3751263"/>
            <a:ext cx="15113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6"/>
          <a:srcRect l="17535" r="15120"/>
          <a:stretch>
            <a:fillRect/>
          </a:stretch>
        </p:blipFill>
        <p:spPr bwMode="auto">
          <a:xfrm rot="455845">
            <a:off x="6792913" y="3976688"/>
            <a:ext cx="18780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96360">
            <a:off x="709613" y="3711575"/>
            <a:ext cx="1474787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54866">
            <a:off x="4970463" y="3487738"/>
            <a:ext cx="15113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619250" y="465138"/>
            <a:ext cx="4968875" cy="23161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Хвилини поезії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01444">
            <a:off x="2073275" y="3127375"/>
            <a:ext cx="476885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" descr="data:image/jpeg;base64,/9j/4AAQSkZJRgABAQAAAQABAAD/2wCEAAkGBwgHBgkIBwgKCgkLDRYPDQwMDRsUFRAWIB0iIiAdHx8kKDQsJCYxJx8fLT0tMTU3Ojo6Iys/RD84QzQ5OjcBCgoKDQwNGg8PGjclHyU3Nzc3Nzc3Nzc3Nzc3Nzc3Nzc3Nzc3Nzc3Nzc3Nzc3Nzc3Nzc3Nzc3Nzc3Nzc3Nzc3N//AABEIAKEAiAMBIgACEQEDEQH/xAAcAAACAgMBAQAAAAAAAAAAAAAFBgAEAQIDBwj/xAA/EAACAQMDAQUFBAkDAwUAAAABAgMABBEFEiExBhNBUWEUIjJxgRWRobEHIzRCUnLB0fAzNeFiwvFTc3SDs//EABkBAAMBAQEAAAAAAAAAAAAAAAIDBAEFAP/EACkRAAICAgIBAwMEAwAAAAAAAAECABEDIRIxBBMiQTJRYRQjQvEF0fD/2gAMAwEAAhEDEQA/APYbu5NpH3jIWXIzt69apW+sLcTbkwLcHAYj4vCgOt6zJJaAwF1DpicbQy/TnIIrGn289xcRhZgARnA6YzTRV0ZA2Rr1GuW/hKSrbSRSXCJv7vfzjwJ9OKyL5Wt4JoY3uElOC0BDBPMnnoDxxVL2eKOIrFJtkcAyNGC2QM+P31vFfLuSKBYwnUgYAH1oCN6jhkFbmukXVw2oX1rdNK4j2tG7R4XBHIDAY4bIx1wBXa61aK2faVJ5865X+qRLCwQkk8cUIuArKG3ZJ55pbZFx9zGYsfbCU+tr3RYAL8+aC3M0spEssryNn3UBxxXO5hSYADOcfCvjWI7ad3TDAbfE1Nl8rkKXU8qsTuEIGmQBu+97HSiVrqCsu2ZsGlqa0vWyAwIHjmuK3c8YMc64UeVKxeQ6nZjWAAjtDdQzcI3I8CMVYxSPaST9+XiYjaOdtHkvmvLV7U3DW8sqFFuExujYjg4PGR15q1M4Y1BVr7hGHULWW6uraJy09rt72MDkBhkEeY6/dXCfWESQd2N6Dh15BB+v5Uu2Gi6lD24u76bVLqWJbKIZ7mOJJmDP7rkLg9c8YPPyq5qEh9o3tNE8jYxs4AGeg8z86etE+6ZlYgahu11EXDqFTAb904z/AM0QJAznwpXWZrZGulCqQB0A/E1rfazM0HdD3cg7ievXpXsnFWqCuSxZjVnyqUI0VdsKmN0J/eGCPwqUMYDYnmBnMsPeR5ycBwx9aZtK1JIychlYrtGD8Q8vnSYyzWy7JkbvEbKuOjDNX4btoEaZwWyDxjx8AKLx2XiR3qQsGVoxahqYKqLQKzuu5pAcEqfA+tV7e8vW92JW7sHDEZ975mh/s80dgDkd5gbufvFF7eTuIIxFg5XPX86hyuUBP3jVHM7lxbdmxJNkcdKqSXccLMJGKkHoeh+VWLi/RI8uR6DNAZ4ri/ZmghZhk4I6ZqUe820czcdJCltdx3c4MbgbPDpXaJ7u8lK2h2RgkGU0uW0F3YzSRTRbSwznqCKY9Kvu4gWBk2tk5OOtHkx6tYOJzyppyni1OzvI45bhWWQ4DDOB86sS7o4z3pWYAdRV+O5huMsRubPjzVTWYI2UNGNhPXHjSQDe481RqY06YIg242t1XpV2URGBmVRuX3vuqppe1bYhlypODxWiy7Ln2d+AR7pPiPKhFh7EP28JU1O/vBEcM3dnoCeSPI1jSYZL14ppGbEbbwB4nkY/Grl3bOchFV0xkAn4fpVX2pNLtgxc8MMjHgWAIHr6V2EYZfcOxICCGowrfRPIsaLuCDkqB1PhXbT9Of2/fcxBT4Z5ycf2ob9oXEUKK4HfvuZsnOzPQfQcUTjkn3CQMeQOp68EZ/GgC8LfJGWCaEOQraJIBEF3D3Ris0Ammjh9wyOnGBycGpT1KsLBhliNRftLuCZdkqJux0JPFbxaTb3U0civhYv3R058f886UdT+0NJsppJwZJ7QDcwGO8Tzx4Edfp60yaXqcbqxh5UHBOOlcz3ILQ6g8ix90IPp6993W4mMNyMdflVuSwDW+23ITaOB/SudvfQ3DCN2G8YJAPhR4wgQcEEY4pPMk0Y1VFEiIcpLzbJMsytyOn0opawzyKyRq0YUblXPWtJ4Et9R7yVdwXO7jx86ZPeurNZYu7zwQVINE9moKAC5UsLW37pHmUNcMCG3dRVPXlhiXv4+Cevh0ra9mGx8Nhs4JU+NBtaaZUAJLZxz5DzosCkuATPZGHHQnbTLmMKGYlRjINZ1HUjPZmK3Dcfv9c1z0+GE6ZMHGZNoI46UX0nT4o7OJCgMrjcTTWARjf3gIrMJQsrudrYRumMfvCrEQlvpIHKj9Wx6nk0aTTVkiO47cE9BQi7jazmDKTgHw60l3RvpjeDAb6hd7ZZEATlvE0mdrdMuyt0lsHbfFmMeIkHTHzppF6+1WeMhSPiobqlw4uAwX3UUc58TTPByFH3B8gKVsTe2t2LiW5Xnrg9MVjUNWklkKWQXZGxV2I64HOPLniqaXj3jLEszPNL7oVfDzz8ulFNH0W6txHGEWPaSpJXcPqKfmL5n/EWntGoQ0G19vg7+YrjoNv8AWpTBZ2yW0e1I0TzCjisVSPaKEaEHzEDVIZ7u0WO5jBwMHcM5z4Zpb0LR5ZNDEcchSQPKFyeSAxx8zRhdSa6IhRSzAYdn6LRC3AW3jd8Db7oHlXMRzjUqYki+oEsNNmtSJw7BFO0Ank00Q3V73G847tPE+NWL02/cbV259PA1tbRW8+lkHJbHJHn9/NK58txox8TVxZ1FbjVHX2KQBlPLeGatafeXeno9vd2zOFHuvuPJ+VXrezFpESwIOS2Rx9a77u/iEpGSviTzR7bVTxXiLuDEuhPdr3tu+DyGHIBojdQxXVuQygkjbx+dBmmWeeSPBD4xkfhmrWlai0kDpLyYn2knqR/nFO9MhPUX4nsbcm9NvmW7OxU6fGmOduCfkasWl3G8tx3Y94YjU+Q9PWtZZtmnSSxEsxGFx4Ut6XdSm7O2MiBM5J6n1rE/dYvDy/sqqfMebR1Ocsc8EZPSqOvpmIsoB9Kp2urRGfuliLOPHPAq7qcqvbjJUZPwg9aQMJV7bqacvJOIlew1JJIFS4QgYABIwDQ3UY7q31azMsStp8wk3ShuVdV3Kv1APPpj5sMcME9oI2AwMYOMUsfpD0a81Ts01haSlC8iAOWwNoPOfTBIp3jugbqC6kVyg79HEt7PZpevbxh3YtlhjA6j5ckk/Onx9QvrVMSrFJK/8IOB/nzoNo9j9l2KRKV3henqOKuy3styxiVVJUbtrDqK1vKyepXxBCCrjDp9y1xDvk27s9FB4++s0vWTPp1xI1zu28EMJCMD5H7qlVrkVhdzQ9dxdtV7pprmYASSsWfgYz8q3e4PdMcjugclh0FaznY8UEh3ABd3HXPWgBv7i6h1W3SPa3EMW3zK8H7yfurnqjZCWgEhRxjas8H2bkli7DI4658a4aNfyWztaTb5d5/VhBnBqvpFvcXLd3Gu4IoDk+HlRXT9M7rUNs6Euq702NwPmaIIEu5oJaiJjV73G213xB3b4O8G5SR4+XFWLHTVmtG9rikjkBwDuxkVjXIYI2idAgaYEP7oO/geJ9fnW2nW1xdrKJpy2SWSMEsFY46k+ueOBzQjIQblbYcTJYbcpz6c1leHvgGQAFHX4iPIjFV5IIUR5Uwd/vAjxGD+NGUt2LJFcI+Wb31br881YutLgmtZLaFO7dgdj+AJ868WayF+ZmIIKLDoxdtZ9tnaQurnepLYGa1lt44Yi4JiizyT0++mLStCEEZ9skLyFdgCEgKPSttTsLXUGWz5wowqYwoocZKjiTD8ni7clG4qwaxplmQsRBJOGYDJzVtdTgvLiOJBlc9ByaWdRsB9oPbQrGqrO8O6OQudw6KRjjIyfpTB2XtR37RgAsPEiqW4svcidMmJgGHcaxhY8gcAZJxnFUL9zPZyNG2SoO0g1prVrqBs2S2YKf3tvgM/2rjp8e217lmLBUwXJ8anxgdiG7ltGVrSSR7V3mzvVSBn5VZs7nFyu9PihzEyjr4kfOuksUUiSqmMeg8xS619PYQGCYhUUnY/8J6gZpZ9zTQOIjDfagFRXzuh6bj1U+H0qUA066M0rPdW7SW2QZVA+HPj+FSqseMEbMUWsysWnmeQE8FDhgOQ3zoY9mbG40i/N+I7a+vIba5hUZDrywIPUEEYPoaKa8YW0i5jhlkhZlCh1OCpI4xQ3QLCfXLCxa+kMT2VwO9Q/wAYyNw8wQc1UhGNTEqCTyjpFfxwm7FhC06oBl1wudoxjn+tdrVhqtrI8UwWZlK7I294Jk4J6EZxXW2tbOO1ktI40kQ/6m7nNCLPQ2OqKxkOIQcmPcuTk7R18jz681Fka3sCdLxlxHEVyGm+J0XTXjeGMyM2OFDc7a6jX4tEuWtpVLqo3PsAyC3K5JIHQH7qL2+kATlmnlcM24I2DtPjz1PyoN2ktZtUkSCC6VIY3KHK9Hz19eOPTFAeUPBjw+oPUPtht7x5hYd9CsbzEFlD7tvlzV+3u4JpmijIZkH30Pi0eC1sYkhLL3S5J8z1J48ScmqVtexR93NZMj7srnPHX8q0DjEtRYlepT9t1PSL+6mnimubRE6Es4K785B5O4Bsc9celFbO7LBJp7doJmG5oZH3lD5ZHWqvaLV0s7UqhB79NoB8GIGOfqaxZTq/cHazxyAklj155oSDUuLDLRAH9QbZaTLNqEmqXTpI7ShmWFj7p5GCeMjHTjzoxqNpbaeU1G1Ajfdhlzw//NbQJDtkaA4AbI8CR4Vw7Rajapaxw3CvI7KZCsbAbAAcFvQnjgVqt/ExGTHkzkMNn7faXU1ES6c05TYNhwG/ix515t2g7RfYqzyyZLvE0iKx4YjoufXNOQlurnTE+ylhmMZRmRuQcMAyA9PAjNK/6Rezln2k0qafTIG9vhTvxK3uk5JDRsPDGPx4qzD49DkZz2JLcW+O5d0TVpJ9PF1JH3feKh2E5IyDjPrjFFrqBb3TmLKDnBIx08+PrSSbmSxjiE+0kmNGVRxu4U016Hfe020pZSF3AHn0x/apMuOjc1H+PiYhmEIeyjk7iVVJjdVyGwAcEeRzWap3kPd6qQxPDc4PmMVKpxIpXYgs25r2m0y9vbCU2MMkndoWOw43bRgL65yR9R5UP0q6Edol1MX2gRuyjjGevy5r0G2u3sNI7sxCWRWZSD5V5h2x1QW0M9tJDmLUGWN3A+CQMDz6MM59abkCn2iCo6noNjqCQaT7UyNIZpP3EyeTgADxx/euliZLyCS5sZ4pIpm5Y5UpjqNvXNA+wYs9U7NQ6bN+uihklUOG95DuJGD4EButW4tEa0u5JXlE5SUSiMKUBfPxnB5bwNQ5rB1Ol44wnHbH3CFpr64ivre3icmHiKV042tg+fU+g5Fbatc2dnpQukiLpbuAwHxepx4+dBr+2nhuRdNIC4O4rnpxxjwFGktYLnBfEqyKH2BvDoCRWLZ3AyEH4lGbtDc3OllocKHcIroMnB6EUG0i2m028VLgt3N6WYZGO7lVsN18xhvoa66tYy6fdr7CSLWF8osRYNHlWDcDhzyuF86uW1lrF/qSQXcl3GkKRmUTPkEr8JU453D4unPFMLLxMbiwaL8xVQpqejWN9YrCJCrd6j94OT7pB/pVC10gLeq8NyREoJkDsfdB6nyFHRYG2lyxUpJwW8qoXFn9oQywQ3LW2ThnVQTjxUg8YNAcm/xMx40YUTVRelmtdSve60trrv4ZGRJNmVyuOQR0znxrD9k5Yp7eeeZi27FxKCNxJyM/9J56ii2j6XFpF5I8cvtVwkWUQrg44DdDjwHGOKsa/qzQafB3cW6W5yjJ/CMYP3GiI1uG+ZcDn9OxA+YATVb7s1r11Hdye1WhjBjRcFgc8DJ8h+NbQ9qBfXCn2XEM6vY3AYFWikxujYjyIPXzFdrzTJJJxfuglNx7rRkA4PgPu/KuF32RW/jIkKxMQR7h2kcYxn6/SqV8mqBnLKkkmeea1NcxdsZ9HmZhFdyQzQbuO6bAzj6g/dTjosxtrqKGPcsQVlIYdT4fkKXNR/R/2qXWrS8tbiK+W1wI3uJfeAHQE+ngaa49H1WKLZfwxk/xxv8AjWZSCJraqoW1XTZZriOcJneuQ3pUo/pUiz20MV6dsqe4pA+LipXRw5cQQUIg4mY2Imy9pNKciN7idSCcju8gfXNdHvOy11bBLy0FwFIYM0OeQc5zQqbsRqdvePKLu1MPhGlvLkZ8ztOaD65b9o7UpJaxq8abu8RbWb3s+WUrlnxmB1KxxO4623avstp14EtyY5phvMaQY3eH30Q0vtNoOpyXMttqUeYzmUSHaY+cDOfUV4zLq1xZ6hBeXGmguq9273dq4IHpnHGSaeezdzrN8S2i6VocsSlTIHgwxznBB8uvJom8YEbaeDlOhHm7t47qKSUOk0UmQpRgRgeNUNNtpdKYSwxTSqYmAAySeeP89aYbCVppUtXjUhYUaULGFUMR4H+lWLzWLCx1S002ZpParlSY1SFmAUeJIGFHzok8YA96hhy0Vj7Tq1tDYTxtbNIzb5y23fnoV8Qc8eh48RWIe0VzZXzJqcTe1Q93DOB0YkgCRf8ApOQfv8qZte0calaOsEncXGQ8cmPhcfC3zH/nNeb9sJbvVJWEkYt9UtLYJcRjoWBJyvmCMMv9waXmxhE1On4aY8h4n+o6anqzyajYQQkGKVS0gJ6Hw/I1Gjd76a4sMHCYkz0Yjy9cUpWV6l1faXeq+5byN4WGc7ZAjf3YfQU0aXay32nnUbWc7JNuEU8HaiqcY9Q1KxpyET5WEILX4gntFrkERktbYI09xGA5bK92rcY45JPIwK7aXZE3kpkilFsrfqVbK+9u5IU5z1+LPNMI0lbgd9NbxM6cxb0BKn+lX7CLu1HtJXvZOAh64HgK3HgyMdxf6hPR9NV77gS/0zUTbNDAkL4BKMzgDnzBHhXhHauy7UWWoTPe6hHHnLd3FqCjaoPluB/CvoTXre37xZbqY93kExYJDAdeleVdo5Oy2nS3VppkSR3V5sM8t/E1wvd85CDkgk+XTHyq8oqASRWsxT0B+08+qQ2UcqnIjZ2aNT7jHjkjrwfqK9ZtrkaQqI0YklKBgx6KfX8KCdjI7Wy05bgXK3j2/wCrWQLtygyVDA8gjJre3SfUriSWTeVLbQSeMDGTU2Q2YDt9oydm3mvNVNxdZwg93nOf/PP3VK4aXdTJqENtbAMu4B3xxUp3j2U0IAMSu0Nl2hv7a/utFv5UNuBIbNVw23HvYbPP4cUP7OdkdR1zRoNT+0r731QMj3DsrFtoyec45Y/SvQez3e2cqxOSHA3I4ORMmf8ABTFo9paaRYey2Y2wLl41/hUkkD5c1O3lNZELHfCoiaf2St7TQmW5gFxczzFe8wXbaPLJzzirWpdndN0O3swt7e2wEQVmTLE85ySW45OKb31H9YCi5VfdAB6+NJvaP7d1nWO4tLRfYII1LStIAHc856dBnH1Jo1ykkE9QCujuE7Lu72wNlpHaG8tLsnPeiFRk4HxZznp5+dEey+gdpNLmubvWNcXV52ASAOmwIucn6nigvZ3Rb+y1GM3UKwke8xVgQRnw5p3u9ZWAMVtpXwOCPGqGzY+NXGYg1bEuWaTFO9u12THkqjkrSB+kGCeHVvtmyXdLaRKkkJH+vHk5A9RyR8jV+57cTRzYS1AXdgK/BNDG1y31q8nuFDRFMKUJyGx459M9PWp8zftipX4uWstj4irBK8GomLT9pVHF3ZeCkMM4/pXqH6NrhbnsTpkinja4Pz3tXkl8p0+NLmI5aydpbfH/AKeclPp+WaI9i+0k0Om3Fta3gW0iu3aJVHvbWORSsBK2Z1/8oyeiK/7v/c9i1hdQNsn2TLEk4kUnvU3Arn3h1HOM0K0rTNTubqC77RrayXUCFVe3BVeucgEnBqtpGvCUqWu5JV8d0eKMSzpcrtE8ig9COMVQfLCjYnBWmPcq9pgrCFQQDuAZm8BSZedktB9omvpJUvJdnuKs3LMx+ZpwNzfW8LiZluYxwsgADqPXwNDg95eFwl9bqAvvLNbDP3jFeGZcvTVByLwP3iKdI7VaNaTW9lb2kMMm6We5vJEEcCjHDYJznp0reXttYabpZt0kW5kjX9cIo2UTSHrtPTbnxGaP6pZarfW7Wz2UV1FKcd6SZVxnBOGbg4J8KQpeyms6fKum2Mr953AmEb4YYDMGH1yn+GibHru4K8TPSv0YXi6npvf3kcXtci78p0weoHJ6VK59kNFfQ7yCONm2TDeWJ4VsZK48OKlFjalqaKg3R1hWAW1nfmdEJZUmGGB81P5ii91NIiI6SfD7pA64NK+uezadqc8UMszmN/i2dCT4c81Zu9YijtzIyOWib9Z6qR8+oNI8jx+JBEjTIejGHu2CTO2QWDEc4wP+ap20s0k6wDU47dXAXu2bqfIiuB7T2X2naWckM36+JpQ2BtPu4A6+pNJ2r2Umq9o447ViIryU7GOeM88+WDkVoUFKMYotp6rFeWsRWybUo/al4wSCw+/wqlqeqaTZMIr/ALS2kU3OFlkQN5Ut3n6ONIsNCuJdTnubi4z+rlZ9vhgcD6k0C0n9GEl6guJ7aG3tAAUEql5HXHHiMUhceOVA/mMOoan2YvVxc6/YttztYScj5YoGtzodhAsUGrW82TlSpPvZ8/PrStqOg3ljqUdlDo+m3HeOAmxXYgeGenJ+oPOOMGn/AErsDczJGbzTtPtx0YMrcD5A0ThQBuPwAAHdXNI+yr61o8d9pGoJI0hYgE4UkEgj7waDdkOx15pd5cHUmgS0LDYqzqxJ+nhz+FO9xpN72fsSYby1itIve2lGAznw97g89aTtL0iSC/aaLQmghkTBkAfkDnz9K0dWJveI4ybE9SstPht7dO7MScfEvIrJFtbvme6iBIzgsBSL9u6tp1o0MNvFLbjqZQSVA8Bg0vapFe65qAnZIy+xSqDPA5pS43LW0mtQKE9SuNTtYC3dXMLYPKmQA/ShF/qFhqTCMXMccnTcHHI8j4157H2b1QQqSuGC46nP31VXszd9HUlgSRxk0YwwdT2DR2Ntp6wySljFMUkOfPoflVa1DR6685YiSGEwj+UsGP5Us9grS6t57m2uI5AssXOegYdKatRkjsFubudHyyD3Yxkk/wCYpmQME1BB3Kt9qckMShXx3hJY/P8A4rNC9OH27cxd3DMkQZc7wOR9CfKpWIrVM3BfaX9ttv5h+dVNV/Zr7+cflUqVd5f8ZIsh/bNG/wDZ/wC0UR0v/fLP/wCRJ/8AoalSp1+mNHcc+1n+2p/P/eil7/tn/wBX/bUqVKfoaVDuB9I/ah/P/wBtMJ6Cs1KHL0IS9QR2o/ZU/nH5iut9/t8n8h/rUqVUOhPH6YAg+CT5GhemftI/zxNYqVkUY1wf6TfOsjoPnUqU4QZY039rPyNdNU/0J/kKlSsf6J4dSn2Y+FP5KzUqVuP6Ya9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9698" name="AutoShape 4" descr="data:image/jpeg;base64,/9j/4AAQSkZJRgABAQAAAQABAAD/2wCEAAkGBwgHBgkIBwgKCgkLDRYPDQwMDRsUFRAWIB0iIiAdHx8kKDQsJCYxJx8fLT0tMTU3Ojo6Iys/RD84QzQ5OjcBCgoKDQwNGg8PGjclHyU3Nzc3Nzc3Nzc3Nzc3Nzc3Nzc3Nzc3Nzc3Nzc3Nzc3Nzc3Nzc3Nzc3Nzc3Nzc3Nzc3N//AABEIAKEAiAMBIgACEQEDEQH/xAAcAAACAgMBAQAAAAAAAAAAAAAFBgAEAQIDBwj/xAA/EAACAQMDAQUFBAkDAwUAAAABAgMABBEFEiExBhNBUWEUIjJxgRWRobEHIzRCUnLB0fAzNeFiwvFTc3SDs//EABkBAAMBAQEAAAAAAAAAAAAAAAIDBAEFAP/EACkRAAICAgIBAwMEAwAAAAAAAAECABEDIRIxBBMiQTJRYRQjQvEF0fD/2gAMAwEAAhEDEQA/APYbu5NpH3jIWXIzt69apW+sLcTbkwLcHAYj4vCgOt6zJJaAwF1DpicbQy/TnIIrGn289xcRhZgARnA6YzTRV0ZA2Rr1GuW/hKSrbSRSXCJv7vfzjwJ9OKyL5Wt4JoY3uElOC0BDBPMnnoDxxVL2eKOIrFJtkcAyNGC2QM+P31vFfLuSKBYwnUgYAH1oCN6jhkFbmukXVw2oX1rdNK4j2tG7R4XBHIDAY4bIx1wBXa61aK2faVJ5865X+qRLCwQkk8cUIuArKG3ZJ55pbZFx9zGYsfbCU+tr3RYAL8+aC3M0spEssryNn3UBxxXO5hSYADOcfCvjWI7ad3TDAbfE1Nl8rkKXU8qsTuEIGmQBu+97HSiVrqCsu2ZsGlqa0vWyAwIHjmuK3c8YMc64UeVKxeQ6nZjWAAjtDdQzcI3I8CMVYxSPaST9+XiYjaOdtHkvmvLV7U3DW8sqFFuExujYjg4PGR15q1M4Y1BVr7hGHULWW6uraJy09rt72MDkBhkEeY6/dXCfWESQd2N6Dh15BB+v5Uu2Gi6lD24u76bVLqWJbKIZ7mOJJmDP7rkLg9c8YPPyq5qEh9o3tNE8jYxs4AGeg8z86etE+6ZlYgahu11EXDqFTAb904z/AM0QJAznwpXWZrZGulCqQB0A/E1rfazM0HdD3cg7ievXpXsnFWqCuSxZjVnyqUI0VdsKmN0J/eGCPwqUMYDYnmBnMsPeR5ycBwx9aZtK1JIychlYrtGD8Q8vnSYyzWy7JkbvEbKuOjDNX4btoEaZwWyDxjx8AKLx2XiR3qQsGVoxahqYKqLQKzuu5pAcEqfA+tV7e8vW92JW7sHDEZ975mh/s80dgDkd5gbufvFF7eTuIIxFg5XPX86hyuUBP3jVHM7lxbdmxJNkcdKqSXccLMJGKkHoeh+VWLi/RI8uR6DNAZ4ri/ZmghZhk4I6ZqUe820czcdJCltdx3c4MbgbPDpXaJ7u8lK2h2RgkGU0uW0F3YzSRTRbSwznqCKY9Kvu4gWBk2tk5OOtHkx6tYOJzyppyni1OzvI45bhWWQ4DDOB86sS7o4z3pWYAdRV+O5huMsRubPjzVTWYI2UNGNhPXHjSQDe481RqY06YIg242t1XpV2URGBmVRuX3vuqppe1bYhlypODxWiy7Ln2d+AR7pPiPKhFh7EP28JU1O/vBEcM3dnoCeSPI1jSYZL14ppGbEbbwB4nkY/Grl3bOchFV0xkAn4fpVX2pNLtgxc8MMjHgWAIHr6V2EYZfcOxICCGowrfRPIsaLuCDkqB1PhXbT9Of2/fcxBT4Z5ycf2ob9oXEUKK4HfvuZsnOzPQfQcUTjkn3CQMeQOp68EZ/GgC8LfJGWCaEOQraJIBEF3D3Ris0Ammjh9wyOnGBycGpT1KsLBhliNRftLuCZdkqJux0JPFbxaTb3U0civhYv3R058f886UdT+0NJsppJwZJ7QDcwGO8Tzx4Edfp60yaXqcbqxh5UHBOOlcz3ILQ6g8ix90IPp6993W4mMNyMdflVuSwDW+23ITaOB/SudvfQ3DCN2G8YJAPhR4wgQcEEY4pPMk0Y1VFEiIcpLzbJMsytyOn0opawzyKyRq0YUblXPWtJ4Et9R7yVdwXO7jx86ZPeurNZYu7zwQVINE9moKAC5UsLW37pHmUNcMCG3dRVPXlhiXv4+Cevh0ra9mGx8Nhs4JU+NBtaaZUAJLZxz5DzosCkuATPZGHHQnbTLmMKGYlRjINZ1HUjPZmK3Dcfv9c1z0+GE6ZMHGZNoI46UX0nT4o7OJCgMrjcTTWARjf3gIrMJQsrudrYRumMfvCrEQlvpIHKj9Wx6nk0aTTVkiO47cE9BQi7jazmDKTgHw60l3RvpjeDAb6hd7ZZEATlvE0mdrdMuyt0lsHbfFmMeIkHTHzppF6+1WeMhSPiobqlw4uAwX3UUc58TTPByFH3B8gKVsTe2t2LiW5Xnrg9MVjUNWklkKWQXZGxV2I64HOPLniqaXj3jLEszPNL7oVfDzz8ulFNH0W6txHGEWPaSpJXcPqKfmL5n/EWntGoQ0G19vg7+YrjoNv8AWpTBZ2yW0e1I0TzCjisVSPaKEaEHzEDVIZ7u0WO5jBwMHcM5z4Zpb0LR5ZNDEcchSQPKFyeSAxx8zRhdSa6IhRSzAYdn6LRC3AW3jd8Db7oHlXMRzjUqYki+oEsNNmtSJw7BFO0Ank00Q3V73G847tPE+NWL02/cbV259PA1tbRW8+lkHJbHJHn9/NK58txox8TVxZ1FbjVHX2KQBlPLeGatafeXeno9vd2zOFHuvuPJ+VXrezFpESwIOS2Rx9a77u/iEpGSviTzR7bVTxXiLuDEuhPdr3tu+DyGHIBojdQxXVuQygkjbx+dBmmWeeSPBD4xkfhmrWlai0kDpLyYn2knqR/nFO9MhPUX4nsbcm9NvmW7OxU6fGmOduCfkasWl3G8tx3Y94YjU+Q9PWtZZtmnSSxEsxGFx4Ut6XdSm7O2MiBM5J6n1rE/dYvDy/sqqfMebR1Ocsc8EZPSqOvpmIsoB9Kp2urRGfuliLOPHPAq7qcqvbjJUZPwg9aQMJV7bqacvJOIlew1JJIFS4QgYABIwDQ3UY7q31azMsStp8wk3ShuVdV3Kv1APPpj5sMcME9oI2AwMYOMUsfpD0a81Ts01haSlC8iAOWwNoPOfTBIp3jugbqC6kVyg79HEt7PZpevbxh3YtlhjA6j5ckk/Onx9QvrVMSrFJK/8IOB/nzoNo9j9l2KRKV3henqOKuy3styxiVVJUbtrDqK1vKyepXxBCCrjDp9y1xDvk27s9FB4++s0vWTPp1xI1zu28EMJCMD5H7qlVrkVhdzQ9dxdtV7pprmYASSsWfgYz8q3e4PdMcjugclh0FaznY8UEh3ABd3HXPWgBv7i6h1W3SPa3EMW3zK8H7yfurnqjZCWgEhRxjas8H2bkli7DI4658a4aNfyWztaTb5d5/VhBnBqvpFvcXLd3Gu4IoDk+HlRXT9M7rUNs6Euq702NwPmaIIEu5oJaiJjV73G213xB3b4O8G5SR4+XFWLHTVmtG9rikjkBwDuxkVjXIYI2idAgaYEP7oO/geJ9fnW2nW1xdrKJpy2SWSMEsFY46k+ueOBzQjIQblbYcTJYbcpz6c1leHvgGQAFHX4iPIjFV5IIUR5Uwd/vAjxGD+NGUt2LJFcI+Wb31br881YutLgmtZLaFO7dgdj+AJ868WayF+ZmIIKLDoxdtZ9tnaQurnepLYGa1lt44Yi4JiizyT0++mLStCEEZ9skLyFdgCEgKPSttTsLXUGWz5wowqYwoocZKjiTD8ni7clG4qwaxplmQsRBJOGYDJzVtdTgvLiOJBlc9ByaWdRsB9oPbQrGqrO8O6OQudw6KRjjIyfpTB2XtR37RgAsPEiqW4svcidMmJgGHcaxhY8gcAZJxnFUL9zPZyNG2SoO0g1prVrqBs2S2YKf3tvgM/2rjp8e217lmLBUwXJ8anxgdiG7ltGVrSSR7V3mzvVSBn5VZs7nFyu9PihzEyjr4kfOuksUUiSqmMeg8xS619PYQGCYhUUnY/8J6gZpZ9zTQOIjDfagFRXzuh6bj1U+H0qUA066M0rPdW7SW2QZVA+HPj+FSqseMEbMUWsysWnmeQE8FDhgOQ3zoY9mbG40i/N+I7a+vIba5hUZDrywIPUEEYPoaKa8YW0i5jhlkhZlCh1OCpI4xQ3QLCfXLCxa+kMT2VwO9Q/wAYyNw8wQc1UhGNTEqCTyjpFfxwm7FhC06oBl1wudoxjn+tdrVhqtrI8UwWZlK7I294Jk4J6EZxXW2tbOO1ktI40kQ/6m7nNCLPQ2OqKxkOIQcmPcuTk7R18jz681Fka3sCdLxlxHEVyGm+J0XTXjeGMyM2OFDc7a6jX4tEuWtpVLqo3PsAyC3K5JIHQH7qL2+kATlmnlcM24I2DtPjz1PyoN2ktZtUkSCC6VIY3KHK9Hz19eOPTFAeUPBjw+oPUPtht7x5hYd9CsbzEFlD7tvlzV+3u4JpmijIZkH30Pi0eC1sYkhLL3S5J8z1J48ScmqVtexR93NZMj7srnPHX8q0DjEtRYlepT9t1PSL+6mnimubRE6Es4K785B5O4Bsc9celFbO7LBJp7doJmG5oZH3lD5ZHWqvaLV0s7UqhB79NoB8GIGOfqaxZTq/cHazxyAklj155oSDUuLDLRAH9QbZaTLNqEmqXTpI7ShmWFj7p5GCeMjHTjzoxqNpbaeU1G1Ajfdhlzw//NbQJDtkaA4AbI8CR4Vw7Rajapaxw3CvI7KZCsbAbAAcFvQnjgVqt/ExGTHkzkMNn7faXU1ES6c05TYNhwG/ix515t2g7RfYqzyyZLvE0iKx4YjoufXNOQlurnTE+ylhmMZRmRuQcMAyA9PAjNK/6Rezln2k0qafTIG9vhTvxK3uk5JDRsPDGPx4qzD49DkZz2JLcW+O5d0TVpJ9PF1JH3feKh2E5IyDjPrjFFrqBb3TmLKDnBIx08+PrSSbmSxjiE+0kmNGVRxu4U016Hfe020pZSF3AHn0x/apMuOjc1H+PiYhmEIeyjk7iVVJjdVyGwAcEeRzWap3kPd6qQxPDc4PmMVKpxIpXYgs25r2m0y9vbCU2MMkndoWOw43bRgL65yR9R5UP0q6Edol1MX2gRuyjjGevy5r0G2u3sNI7sxCWRWZSD5V5h2x1QW0M9tJDmLUGWN3A+CQMDz6MM59abkCn2iCo6noNjqCQaT7UyNIZpP3EyeTgADxx/euliZLyCS5sZ4pIpm5Y5UpjqNvXNA+wYs9U7NQ6bN+uihklUOG95DuJGD4EButW4tEa0u5JXlE5SUSiMKUBfPxnB5bwNQ5rB1Ol44wnHbH3CFpr64ivre3icmHiKV042tg+fU+g5Fbatc2dnpQukiLpbuAwHxepx4+dBr+2nhuRdNIC4O4rnpxxjwFGktYLnBfEqyKH2BvDoCRWLZ3AyEH4lGbtDc3OllocKHcIroMnB6EUG0i2m028VLgt3N6WYZGO7lVsN18xhvoa66tYy6fdr7CSLWF8osRYNHlWDcDhzyuF86uW1lrF/qSQXcl3GkKRmUTPkEr8JU453D4unPFMLLxMbiwaL8xVQpqejWN9YrCJCrd6j94OT7pB/pVC10gLeq8NyREoJkDsfdB6nyFHRYG2lyxUpJwW8qoXFn9oQywQ3LW2ThnVQTjxUg8YNAcm/xMx40YUTVRelmtdSve60trrv4ZGRJNmVyuOQR0znxrD9k5Yp7eeeZi27FxKCNxJyM/9J56ii2j6XFpF5I8cvtVwkWUQrg44DdDjwHGOKsa/qzQafB3cW6W5yjJ/CMYP3GiI1uG+ZcDn9OxA+YATVb7s1r11Hdye1WhjBjRcFgc8DJ8h+NbQ9qBfXCn2XEM6vY3AYFWikxujYjyIPXzFdrzTJJJxfuglNx7rRkA4PgPu/KuF32RW/jIkKxMQR7h2kcYxn6/SqV8mqBnLKkkmeea1NcxdsZ9HmZhFdyQzQbuO6bAzj6g/dTjosxtrqKGPcsQVlIYdT4fkKXNR/R/2qXWrS8tbiK+W1wI3uJfeAHQE+ngaa49H1WKLZfwxk/xxv8AjWZSCJraqoW1XTZZriOcJneuQ3pUo/pUiz20MV6dsqe4pA+LipXRw5cQQUIg4mY2Imy9pNKciN7idSCcju8gfXNdHvOy11bBLy0FwFIYM0OeQc5zQqbsRqdvePKLu1MPhGlvLkZ8ztOaD65b9o7UpJaxq8abu8RbWb3s+WUrlnxmB1KxxO4623avstp14EtyY5phvMaQY3eH30Q0vtNoOpyXMttqUeYzmUSHaY+cDOfUV4zLq1xZ6hBeXGmguq9273dq4IHpnHGSaeezdzrN8S2i6VocsSlTIHgwxznBB8uvJom8YEbaeDlOhHm7t47qKSUOk0UmQpRgRgeNUNNtpdKYSwxTSqYmAAySeeP89aYbCVppUtXjUhYUaULGFUMR4H+lWLzWLCx1S002ZpParlSY1SFmAUeJIGFHzok8YA96hhy0Vj7Tq1tDYTxtbNIzb5y23fnoV8Qc8eh48RWIe0VzZXzJqcTe1Q93DOB0YkgCRf8ApOQfv8qZte0calaOsEncXGQ8cmPhcfC3zH/nNeb9sJbvVJWEkYt9UtLYJcRjoWBJyvmCMMv9waXmxhE1On4aY8h4n+o6anqzyajYQQkGKVS0gJ6Hw/I1Gjd76a4sMHCYkz0Yjy9cUpWV6l1faXeq+5byN4WGc7ZAjf3YfQU0aXay32nnUbWc7JNuEU8HaiqcY9Q1KxpyET5WEILX4gntFrkERktbYI09xGA5bK92rcY45JPIwK7aXZE3kpkilFsrfqVbK+9u5IU5z1+LPNMI0lbgd9NbxM6cxb0BKn+lX7CLu1HtJXvZOAh64HgK3HgyMdxf6hPR9NV77gS/0zUTbNDAkL4BKMzgDnzBHhXhHauy7UWWoTPe6hHHnLd3FqCjaoPluB/CvoTXre37xZbqY93kExYJDAdeleVdo5Oy2nS3VppkSR3V5sM8t/E1wvd85CDkgk+XTHyq8oqASRWsxT0B+08+qQ2UcqnIjZ2aNT7jHjkjrwfqK9ZtrkaQqI0YklKBgx6KfX8KCdjI7Wy05bgXK3j2/wCrWQLtygyVDA8gjJre3SfUriSWTeVLbQSeMDGTU2Q2YDt9oydm3mvNVNxdZwg93nOf/PP3VK4aXdTJqENtbAMu4B3xxUp3j2U0IAMSu0Nl2hv7a/utFv5UNuBIbNVw23HvYbPP4cUP7OdkdR1zRoNT+0r731QMj3DsrFtoyec45Y/SvQez3e2cqxOSHA3I4ORMmf8ABTFo9paaRYey2Y2wLl41/hUkkD5c1O3lNZELHfCoiaf2St7TQmW5gFxczzFe8wXbaPLJzzirWpdndN0O3swt7e2wEQVmTLE85ySW45OKb31H9YCi5VfdAB6+NJvaP7d1nWO4tLRfYII1LStIAHc856dBnH1Jo1ykkE9QCujuE7Lu72wNlpHaG8tLsnPeiFRk4HxZznp5+dEey+gdpNLmubvWNcXV52ASAOmwIucn6nigvZ3Rb+y1GM3UKwke8xVgQRnw5p3u9ZWAMVtpXwOCPGqGzY+NXGYg1bEuWaTFO9u12THkqjkrSB+kGCeHVvtmyXdLaRKkkJH+vHk5A9RyR8jV+57cTRzYS1AXdgK/BNDG1y31q8nuFDRFMKUJyGx459M9PWp8zftipX4uWstj4irBK8GomLT9pVHF3ZeCkMM4/pXqH6NrhbnsTpkinja4Pz3tXkl8p0+NLmI5aydpbfH/AKeclPp+WaI9i+0k0Om3Fta3gW0iu3aJVHvbWORSsBK2Z1/8oyeiK/7v/c9i1hdQNsn2TLEk4kUnvU3Arn3h1HOM0K0rTNTubqC77RrayXUCFVe3BVeucgEnBqtpGvCUqWu5JV8d0eKMSzpcrtE8ig9COMVQfLCjYnBWmPcq9pgrCFQQDuAZm8BSZedktB9omvpJUvJdnuKs3LMx+ZpwNzfW8LiZluYxwsgADqPXwNDg95eFwl9bqAvvLNbDP3jFeGZcvTVByLwP3iKdI7VaNaTW9lb2kMMm6We5vJEEcCjHDYJznp0reXttYabpZt0kW5kjX9cIo2UTSHrtPTbnxGaP6pZarfW7Wz2UV1FKcd6SZVxnBOGbg4J8KQpeyms6fKum2Mr953AmEb4YYDMGH1yn+GibHru4K8TPSv0YXi6npvf3kcXtci78p0weoHJ6VK59kNFfQ7yCONm2TDeWJ4VsZK48OKlFjalqaKg3R1hWAW1nfmdEJZUmGGB81P5ii91NIiI6SfD7pA64NK+uezadqc8UMszmN/i2dCT4c81Zu9YijtzIyOWib9Z6qR8+oNI8jx+JBEjTIejGHu2CTO2QWDEc4wP+ap20s0k6wDU47dXAXu2bqfIiuB7T2X2naWckM36+JpQ2BtPu4A6+pNJ2r2Umq9o447ViIryU7GOeM88+WDkVoUFKMYotp6rFeWsRWybUo/al4wSCw+/wqlqeqaTZMIr/ALS2kU3OFlkQN5Ut3n6ONIsNCuJdTnubi4z+rlZ9vhgcD6k0C0n9GEl6guJ7aG3tAAUEql5HXHHiMUhceOVA/mMOoan2YvVxc6/YttztYScj5YoGtzodhAsUGrW82TlSpPvZ8/PrStqOg3ljqUdlDo+m3HeOAmxXYgeGenJ+oPOOMGn/AErsDczJGbzTtPtx0YMrcD5A0ThQBuPwAAHdXNI+yr61o8d9pGoJI0hYgE4UkEgj7waDdkOx15pd5cHUmgS0LDYqzqxJ+nhz+FO9xpN72fsSYby1itIve2lGAznw97g89aTtL0iSC/aaLQmghkTBkAfkDnz9K0dWJveI4ybE9SstPht7dO7MScfEvIrJFtbvme6iBIzgsBSL9u6tp1o0MNvFLbjqZQSVA8Bg0vapFe65qAnZIy+xSqDPA5pS43LW0mtQKE9SuNTtYC3dXMLYPKmQA/ShF/qFhqTCMXMccnTcHHI8j4157H2b1QQqSuGC46nP31VXszd9HUlgSRxk0YwwdT2DR2Ntp6wySljFMUkOfPoflVa1DR6685YiSGEwj+UsGP5Us9grS6t57m2uI5AssXOegYdKatRkjsFubudHyyD3Yxkk/wCYpmQME1BB3Kt9qckMShXx3hJY/P8A4rNC9OH27cxd3DMkQZc7wOR9CfKpWIrVM3BfaX9ttv5h+dVNV/Zr7+cflUqVd5f8ZIsh/bNG/wDZ/wC0UR0v/fLP/wCRJ/8AoalSp1+mNHcc+1n+2p/P/eil7/tn/wBX/bUqVKfoaVDuB9I/ah/P/wBtMJ6Cs1KHL0IS9QR2o/ZU/nH5iut9/t8n8h/rUqVUOhPH6YAg+CT5GhemftI/zxNYqVkUY1wf6TfOsjoPnUqU4QZY039rPyNdNU/0J/kKlSsf6J4dSn2Y+FP5KzUqVuP6Ya9T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1030" name="Picture 6" descr="http://skripnikmarina.ucoz.ua/_ph/20/2/560146225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9831" y="7937"/>
            <a:ext cx="3085326" cy="3361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2" name="Picture 8" descr="http://skripnikmarina.ucoz.ua/_ph/20/2/340788434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915816" y="1412776"/>
            <a:ext cx="3249186" cy="34623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5" name="Picture 11" descr="http://skripnikmarina.ucoz.ua/_ph/20/2/14999368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92906" y="1230227"/>
            <a:ext cx="2889895" cy="34312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3" name="AutoShape 13" descr="https://encrypted-tbn1.gstatic.com/images?q=tbn:ANd9GcTDdUVzbQZdBO88wxC5Xpe2YbkPZCtJjQT3aFzsnj9jHApbCBvWb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9704" name="AutoShape 15" descr="https://encrypted-tbn1.gstatic.com/images?q=tbn:ANd9GcTDdUVzbQZdBO88wxC5Xpe2YbkPZCtJjQT3aFzsnj9jHApbCBvWb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1041" name="Picture 17" descr="http://young-teacher.com.ua/wp-content/uploads/2013/02/te4e-voda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48832" y="3493763"/>
            <a:ext cx="2699792" cy="3297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43" name="Picture 19" descr="http://www.bibliokid.if.ua/images/stories/gallery21/3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4178997" y="4628026"/>
            <a:ext cx="3123161" cy="21862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8" name="WordArt 12"/>
          <p:cNvSpPr>
            <a:spLocks noChangeArrowheads="1" noChangeShapeType="1" noTextEdit="1"/>
          </p:cNvSpPr>
          <p:nvPr/>
        </p:nvSpPr>
        <p:spPr bwMode="auto">
          <a:xfrm>
            <a:off x="3492500" y="188913"/>
            <a:ext cx="4897438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Малюнкова стежина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499469" y="3182963"/>
            <a:ext cx="2736305" cy="36686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91729" y="1993800"/>
            <a:ext cx="2520279" cy="317654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30949" y="557191"/>
            <a:ext cx="2665785" cy="36075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726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5400675" cy="12239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uk-UA" sz="40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Шевченко - художник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675" y="260350"/>
            <a:ext cx="4824413" cy="1103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b="1" smtClean="0">
                <a:solidFill>
                  <a:schemeClr val="tx1"/>
                </a:solidFill>
              </a:rPr>
              <a:t>Фізкультхвилинка </a:t>
            </a:r>
            <a:br>
              <a:rPr lang="uk-UA" sz="4000" b="1" smtClean="0">
                <a:solidFill>
                  <a:schemeClr val="tx1"/>
                </a:solidFill>
              </a:rPr>
            </a:br>
            <a:r>
              <a:rPr lang="uk-UA" sz="4000" b="1" smtClean="0">
                <a:solidFill>
                  <a:schemeClr val="tx1"/>
                </a:solidFill>
              </a:rPr>
              <a:t>Екскурсія у музей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700213"/>
            <a:ext cx="54737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404813"/>
            <a:ext cx="7988300" cy="611981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1"/>
                </a:solidFill>
              </a:rPr>
              <a:t/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b="1" dirty="0" smtClean="0">
                <a:solidFill>
                  <a:schemeClr val="tx1"/>
                </a:solidFill>
              </a:rPr>
              <a:t/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b="1" dirty="0">
                <a:solidFill>
                  <a:schemeClr val="tx1"/>
                </a:solidFill>
              </a:rPr>
              <a:t/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uk-UA" sz="6000" b="1" dirty="0">
                <a:solidFill>
                  <a:prstClr val="black"/>
                </a:solidFill>
              </a:rPr>
              <a:t>Мета</a:t>
            </a:r>
            <a:r>
              <a:rPr lang="uk-UA" b="1" dirty="0">
                <a:solidFill>
                  <a:prstClr val="black"/>
                </a:solidFill>
              </a:rPr>
              <a:t>. </a:t>
            </a:r>
            <a:r>
              <a:rPr lang="uk-UA" dirty="0">
                <a:solidFill>
                  <a:prstClr val="black"/>
                </a:solidFill>
              </a:rPr>
              <a:t>Ознайомити учнів із</a:t>
            </a: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	сторінками життя Тараса 	Шевченка, розвивати образне 	сприймання природніх явищ, 	уміння милуватися їх красою; 	удосконалювати навички 	швидкого та виразного 	читання; виховувати любов 	до поетичної спадщини 	Т.Г.Шевченка.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:\екскурсії\Екскурсії\Музей Т.Г.Шевченка\Музей Т.Г.Шевченка\P72002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G:\екскурсії\Екскурсії\Музей Т.Г.Шевченка\Музей Т.Г.Шевченка\P7200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:\екскурсії\Екскурсії\Музей Т.Г.Шевченка\Музей Т.Г.Шевченка\P7200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1525" y="333375"/>
            <a:ext cx="51435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13787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:\Новая папка\Черкаси 2010\P7200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333375"/>
            <a:ext cx="514350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G:\екскурсії\Екскурсії\Музей Т.Г.Шевченка\Музей Т.Г.Шевченка\P72002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:\Новая папка\Черкаси 2010\P7200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:\Новая папка\Черкаси 2010\P7200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20675"/>
            <a:ext cx="65532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G:\екскурсії\Екскурсії\Музей Т.Г.Шевченка\Музей Т.Г.Шевченка\P7200306.JPG"/>
          <p:cNvPicPr>
            <a:picLocks noChangeAspect="1" noChangeArrowheads="1"/>
          </p:cNvPicPr>
          <p:nvPr/>
        </p:nvPicPr>
        <p:blipFill>
          <a:blip r:embed="rId2"/>
          <a:srcRect l="5916" t="497" b="-4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8785225" cy="4319588"/>
          </a:xfrm>
        </p:spPr>
        <p:txBody>
          <a:bodyPr/>
          <a:lstStyle/>
          <a:p>
            <a:pPr marL="449263" indent="449263" algn="l" eaLnBrk="1" hangingPunct="1">
              <a:spcAft>
                <a:spcPts val="1000"/>
              </a:spcAft>
            </a:pPr>
            <a:r>
              <a:rPr lang="uk-UA" sz="3600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 – ло – ло – снігом землю замело.</a:t>
            </a:r>
            <a:endParaRPr lang="uk-UA" sz="3600" b="1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49263" indent="449263" algn="l" eaLnBrk="1" hangingPunct="1">
              <a:spcAft>
                <a:spcPts val="1000"/>
              </a:spcAft>
            </a:pPr>
            <a:r>
              <a:rPr lang="uk-UA" sz="3600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 – ля – ля -  стала білою земля.</a:t>
            </a:r>
            <a:endParaRPr lang="uk-UA" sz="3600" b="1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49263" indent="449263" algn="l" eaLnBrk="1" hangingPunct="1">
              <a:spcAft>
                <a:spcPts val="1000"/>
              </a:spcAft>
            </a:pPr>
            <a:r>
              <a:rPr lang="uk-UA" sz="3600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 – лі – лі – ось замети чималі.</a:t>
            </a:r>
            <a:endParaRPr lang="uk-UA" sz="3600" b="1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49263" indent="449263" algn="l" eaLnBrk="1" hangingPunct="1">
              <a:spcAft>
                <a:spcPts val="1000"/>
              </a:spcAft>
            </a:pPr>
            <a:r>
              <a:rPr lang="uk-UA" sz="3600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– це – це – сипле сніг у лице.</a:t>
            </a:r>
            <a:endParaRPr lang="uk-UA" sz="3600" b="1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49263" indent="449263" algn="l" eaLnBrk="1" hangingPunct="1">
              <a:spcAft>
                <a:spcPts val="1000"/>
              </a:spcAft>
            </a:pPr>
            <a:r>
              <a:rPr lang="uk-UA" sz="3600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 – мі – мі – ми радіємо зимі.</a:t>
            </a:r>
            <a:endParaRPr lang="uk-UA" sz="3600" b="1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2" name="WordArt 5"/>
          <p:cNvSpPr>
            <a:spLocks noChangeArrowheads="1" noChangeShapeType="1" noTextEdit="1"/>
          </p:cNvSpPr>
          <p:nvPr/>
        </p:nvSpPr>
        <p:spPr bwMode="auto">
          <a:xfrm>
            <a:off x="1187450" y="407988"/>
            <a:ext cx="7200900" cy="1220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Робота над чистомовкою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G:\екскурсії\Екскурсії\Музей Т.Г.Шевченка\Музей Т.Г.Шевченка\P7200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G:\екскурсії\Екскурсії\Музей Т.Г.Шевченка\Музей Т.Г.Шевченка\P7200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G:\екскурсії\Екскурсії\Музей Т.Г.Шевченка\Музей Т.Г.Шевченка\P72003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G:\екскурсії\Екскурсії\Музей Т.Г.Шевченка\Музей Т.Г.Шевченка\P72003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G:\екскурсії\Екскурсії\Музей Т.Г.Шевченка\Музей Т.Г.Шевченка\P72003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G:\екскурсії\Екскурсії\Музей Т.Г.Шевченка\Музей Т.Г.Шевченка\P72003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G:\екскурсії\Екскурсії\Музей Т.Г.Шевченка\Музей Т.Г.Шевченка\P7200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G:\екскурсії\Екскурсії\Музей Т.Г.Шевченка\Музей Т.Г.Шевченка\P72003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5013" y="260350"/>
            <a:ext cx="5143500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3" y="1988840"/>
            <a:ext cx="712879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uk-UA" sz="6000" b="1" dirty="0">
                <a:ln w="12700" cap="flat" cmpd="sng" algn="ctr">
                  <a:solidFill>
                    <a:srgbClr val="EAEAEA"/>
                  </a:solidFill>
                  <a:prstDash val="solid"/>
                  <a:round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41" dir="2700000" sy="50000" kx="2115830" algn="bl">
                    <a:srgbClr val="C0C0C0">
                      <a:alpha val="80000"/>
                    </a:srgbClr>
                  </a:outerShdw>
                </a:effectLst>
                <a:latin typeface="Arial"/>
              </a:rPr>
              <a:t>Дихальні вправи</a:t>
            </a:r>
            <a:endParaRPr lang="uk-UA" sz="60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hevchenkotaras1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800419" y="1214422"/>
            <a:ext cx="3914722" cy="49085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211960" y="1772816"/>
            <a:ext cx="4765293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84150"/>
            <a:ext cx="521652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8450" y="1554163"/>
            <a:ext cx="64008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3"/>
          <p:cNvSpPr>
            <a:spLocks noChangeArrowheads="1"/>
          </p:cNvSpPr>
          <p:nvPr/>
        </p:nvSpPr>
        <p:spPr bwMode="auto">
          <a:xfrm>
            <a:off x="471488" y="1501775"/>
            <a:ext cx="684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uk-UA" sz="32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Пейзаж</a:t>
            </a:r>
            <a:r>
              <a:rPr lang="uk-UA" sz="3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картина природи.</a:t>
            </a:r>
            <a:endParaRPr lang="uk-UA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2847" y="2571255"/>
            <a:ext cx="5519295" cy="3702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2627313" y="549275"/>
            <a:ext cx="4897437" cy="10080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Довідкове бюро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786182" y="1142984"/>
            <a:ext cx="5119633" cy="52312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1341438"/>
            <a:ext cx="4873625" cy="7493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chemeClr val="tx1"/>
                </a:solidFill>
              </a:rPr>
              <a:t>«Зоре моя </a:t>
            </a:r>
            <a:r>
              <a:rPr lang="uk-UA" sz="3200" dirty="0" err="1" smtClean="0">
                <a:solidFill>
                  <a:schemeClr val="tx1"/>
                </a:solidFill>
              </a:rPr>
              <a:t>вечірняя</a:t>
            </a:r>
            <a:r>
              <a:rPr lang="uk-UA" sz="3200" dirty="0" smtClean="0">
                <a:solidFill>
                  <a:schemeClr val="tx1"/>
                </a:solidFill>
              </a:rPr>
              <a:t>»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hlinkClick r:id="rId3" action="ppaction://hlinkfile"/>
              </a:rPr>
              <a:t>T_Shevchenko_-_Zore_moya_vech_rnyaya_muzofon.com.mp3</a:t>
            </a:r>
            <a:endParaRPr lang="uk-UA" sz="1400" dirty="0" smtClean="0">
              <a:solidFill>
                <a:schemeClr val="tx1"/>
              </a:solidFill>
            </a:endParaRPr>
          </a:p>
        </p:txBody>
      </p:sp>
      <p:sp>
        <p:nvSpPr>
          <p:cNvPr id="57349" name="WordArt 5"/>
          <p:cNvSpPr>
            <a:spLocks noChangeArrowheads="1" noChangeShapeType="1" noTextEdit="1"/>
          </p:cNvSpPr>
          <p:nvPr/>
        </p:nvSpPr>
        <p:spPr bwMode="auto">
          <a:xfrm>
            <a:off x="2916238" y="333375"/>
            <a:ext cx="4751387" cy="935038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Музична хвилинка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2420938"/>
            <a:ext cx="7272338" cy="40322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uk-UA" sz="5300" b="1" smtClean="0">
                <a:solidFill>
                  <a:schemeClr val="tx1"/>
                </a:solidFill>
              </a:rPr>
              <a:t>горою – …</a:t>
            </a:r>
          </a:p>
          <a:p>
            <a:pPr algn="l" eaLnBrk="1" hangingPunct="1">
              <a:lnSpc>
                <a:spcPct val="80000"/>
              </a:lnSpc>
            </a:pPr>
            <a:r>
              <a:rPr lang="uk-UA" sz="5300" b="1" smtClean="0">
                <a:solidFill>
                  <a:schemeClr val="tx1"/>
                </a:solidFill>
              </a:rPr>
              <a:t>сідає – …</a:t>
            </a:r>
          </a:p>
          <a:p>
            <a:pPr algn="l" eaLnBrk="1" hangingPunct="1">
              <a:lnSpc>
                <a:spcPct val="80000"/>
              </a:lnSpc>
            </a:pPr>
            <a:r>
              <a:rPr lang="uk-UA" sz="5300" b="1" smtClean="0">
                <a:solidFill>
                  <a:schemeClr val="tx1"/>
                </a:solidFill>
              </a:rPr>
              <a:t>розпустила – …</a:t>
            </a:r>
          </a:p>
          <a:p>
            <a:pPr algn="l" eaLnBrk="1" hangingPunct="1">
              <a:lnSpc>
                <a:spcPct val="80000"/>
              </a:lnSpc>
            </a:pPr>
            <a:endParaRPr lang="uk-UA" sz="53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</a:pPr>
            <a:endParaRPr lang="uk-UA" sz="2500" smtClean="0"/>
          </a:p>
          <a:p>
            <a:pPr algn="l" eaLnBrk="1" hangingPunct="1">
              <a:lnSpc>
                <a:spcPct val="80000"/>
              </a:lnSpc>
            </a:pPr>
            <a:r>
              <a:rPr lang="uk-UA" sz="2500" smtClean="0"/>
              <a:t> </a:t>
            </a:r>
          </a:p>
        </p:txBody>
      </p:sp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684213" y="765175"/>
            <a:ext cx="7416800" cy="10080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Impact"/>
              </a:rPr>
              <a:t>Гра «Добери риму»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4675"/>
            <a:ext cx="45053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49275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я (Воробець)\PC180131.JPG"/>
          <p:cNvPicPr/>
          <p:nvPr/>
        </p:nvPicPr>
        <p:blipFill rotWithShape="1">
          <a:blip r:embed="rId4" cstate="print">
            <a:extLst/>
          </a:blip>
          <a:srcRect l="17267" t="13279" r="6507" b="9750"/>
          <a:stretch/>
        </p:blipFill>
        <p:spPr bwMode="auto">
          <a:xfrm>
            <a:off x="4719175" y="1952836"/>
            <a:ext cx="4194497" cy="45845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133600"/>
            <a:ext cx="8280400" cy="4175125"/>
          </a:xfrm>
        </p:spPr>
        <p:txBody>
          <a:bodyPr/>
          <a:lstStyle/>
          <a:p>
            <a:pPr algn="l" eaLnBrk="1" hangingPunct="1"/>
            <a:r>
              <a:rPr lang="uk-UA" sz="4400" b="1" smtClean="0">
                <a:solidFill>
                  <a:schemeClr val="tx1"/>
                </a:solidFill>
              </a:rPr>
              <a:t>С_нц_  з_х_д_ть, г_р_ ч_рн_ють,</a:t>
            </a:r>
          </a:p>
          <a:p>
            <a:pPr algn="l" eaLnBrk="1" hangingPunct="1"/>
            <a:r>
              <a:rPr lang="uk-UA" sz="4400" b="1" smtClean="0">
                <a:solidFill>
                  <a:schemeClr val="tx1"/>
                </a:solidFill>
              </a:rPr>
              <a:t>пт_ш_чк_ т_хн_, п_л_ н_м_є…</a:t>
            </a:r>
          </a:p>
        </p:txBody>
      </p:sp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1692275" y="476250"/>
            <a:ext cx="5616575" cy="12969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Робота в парах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850" y="2133600"/>
            <a:ext cx="8280400" cy="4175125"/>
          </a:xfrm>
        </p:spPr>
        <p:txBody>
          <a:bodyPr/>
          <a:lstStyle/>
          <a:p>
            <a:pPr marL="0" indent="0" eaLnBrk="1" hangingPunct="1">
              <a:buFont typeface="Symbol" pitchFamily="18" charset="2"/>
              <a:buNone/>
            </a:pPr>
            <a:r>
              <a:rPr lang="uk-UA" sz="4400" b="1" smtClean="0">
                <a:solidFill>
                  <a:schemeClr val="tx1"/>
                </a:solidFill>
              </a:rPr>
              <a:t>Сонце  заходить, гори чорніють,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uk-UA" sz="4400" b="1" smtClean="0">
                <a:solidFill>
                  <a:schemeClr val="tx1"/>
                </a:solidFill>
              </a:rPr>
              <a:t>пташечка тихне, поле німіє…</a:t>
            </a:r>
          </a:p>
        </p:txBody>
      </p:sp>
      <p:sp>
        <p:nvSpPr>
          <p:cNvPr id="70659" name="WordArt 3"/>
          <p:cNvSpPr>
            <a:spLocks noChangeArrowheads="1" noChangeShapeType="1" noTextEdit="1"/>
          </p:cNvSpPr>
          <p:nvPr/>
        </p:nvSpPr>
        <p:spPr bwMode="auto">
          <a:xfrm>
            <a:off x="1692275" y="476250"/>
            <a:ext cx="5616575" cy="12969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Робота в парах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827088" y="2276475"/>
            <a:ext cx="7488237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Конкурс «Кращий читач»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5" y="1881188"/>
            <a:ext cx="8578850" cy="2232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ПРИЛЕТІВ МЕНІ ДО НІГ</a:t>
            </a:r>
          </a:p>
          <a:p>
            <a:pPr eaLnBrk="1" hangingPunct="1">
              <a:defRPr/>
            </a:pPr>
            <a:r>
              <a:rPr lang="uk-UA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НЕБЕС ПУХНАСТИЙ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СНІГ </a:t>
            </a:r>
            <a:endParaRPr lang="uk-UA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3429000"/>
            <a:ext cx="8640960" cy="31947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142771">
            <a:off x="6734895" y="2407495"/>
            <a:ext cx="753052" cy="60304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4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1709738"/>
            <a:ext cx="738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638" y="2279650"/>
            <a:ext cx="7381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8" y="369888"/>
            <a:ext cx="7381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522288"/>
            <a:ext cx="738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1950" y="1390650"/>
            <a:ext cx="738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511300"/>
            <a:ext cx="738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3075" y="3100388"/>
            <a:ext cx="738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195534" y="1486306"/>
            <a:ext cx="496068" cy="56693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420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6538" y="1511300"/>
            <a:ext cx="493712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6625" y="3178175"/>
            <a:ext cx="4937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2600" y="3125788"/>
            <a:ext cx="4937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2450" y="3144838"/>
            <a:ext cx="4937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1025" y="987425"/>
            <a:ext cx="4937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2525" y="1314450"/>
            <a:ext cx="4937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25" y="3100388"/>
            <a:ext cx="49371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2275" y="2352675"/>
            <a:ext cx="4937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0" y="285750"/>
            <a:ext cx="4937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1475" y="422275"/>
            <a:ext cx="59372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5" y="160338"/>
            <a:ext cx="8640763" cy="127635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uk-UA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ПІДСУМОК УРОКУ</a:t>
            </a:r>
            <a:endParaRPr lang="uk-UA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466" name="AutoShape 2" descr="https://encrypted-tbn3.gstatic.com/images?q=tbn:ANd9GcRZxYovSyC5nMyPMf31M-sPtNyt82V3xfk2XDR_hJbW9ODB4M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62467" name="AutoShape 4" descr="https://encrypted-tbn3.gstatic.com/images?q=tbn:ANd9GcRZxYovSyC5nMyPMf31M-sPtNyt82V3xfk2XDR_hJbW9ODB4Mb4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62468" name="Picture 6" descr="http://ruocherv.klasna.com/uploads/editor/450/69311/sitepage_227/images/shevchenk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1412875"/>
            <a:ext cx="86407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76359" y="486874"/>
            <a:ext cx="631679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ПІДСУМОК УРОКУ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717675"/>
            <a:ext cx="8280400" cy="3727450"/>
          </a:xfrm>
        </p:spPr>
        <p:txBody>
          <a:bodyPr/>
          <a:lstStyle/>
          <a:p>
            <a:pPr algn="l" eaLnBrk="1" hangingPunct="1"/>
            <a:r>
              <a:rPr lang="uk-UA" sz="3600" b="1" smtClean="0">
                <a:solidFill>
                  <a:schemeClr val="tx1"/>
                </a:solidFill>
              </a:rPr>
              <a:t>1 група – вивчити вірш напам</a:t>
            </a:r>
            <a:r>
              <a:rPr lang="en-US" sz="3600" b="1" smtClean="0">
                <a:solidFill>
                  <a:schemeClr val="tx1"/>
                </a:solidFill>
              </a:rPr>
              <a:t>’</a:t>
            </a:r>
            <a:r>
              <a:rPr lang="uk-UA" sz="3600" b="1" smtClean="0">
                <a:solidFill>
                  <a:schemeClr val="tx1"/>
                </a:solidFill>
              </a:rPr>
              <a:t>ять.</a:t>
            </a:r>
          </a:p>
          <a:p>
            <a:pPr algn="l" eaLnBrk="1" hangingPunct="1"/>
            <a:r>
              <a:rPr lang="uk-UA" sz="3600" b="1" smtClean="0">
                <a:solidFill>
                  <a:schemeClr val="tx1"/>
                </a:solidFill>
              </a:rPr>
              <a:t>2 група – вивчити вірш напам</a:t>
            </a:r>
            <a:r>
              <a:rPr lang="en-US" sz="3600" b="1" smtClean="0">
                <a:solidFill>
                  <a:schemeClr val="tx1"/>
                </a:solidFill>
              </a:rPr>
              <a:t>’</a:t>
            </a:r>
            <a:r>
              <a:rPr lang="uk-UA" sz="3600" b="1" smtClean="0">
                <a:solidFill>
                  <a:schemeClr val="tx1"/>
                </a:solidFill>
              </a:rPr>
              <a:t>ять, намалювати малюнок.</a:t>
            </a:r>
          </a:p>
          <a:p>
            <a:pPr algn="l" eaLnBrk="1" hangingPunct="1"/>
            <a:r>
              <a:rPr lang="uk-UA" sz="3600" b="1" smtClean="0">
                <a:solidFill>
                  <a:schemeClr val="tx1"/>
                </a:solidFill>
              </a:rPr>
              <a:t>3 група - вивчити вірш напам</a:t>
            </a:r>
            <a:r>
              <a:rPr lang="en-US" sz="3600" b="1" smtClean="0">
                <a:solidFill>
                  <a:schemeClr val="tx1"/>
                </a:solidFill>
              </a:rPr>
              <a:t>’</a:t>
            </a:r>
            <a:r>
              <a:rPr lang="uk-UA" sz="3600" b="1" smtClean="0">
                <a:solidFill>
                  <a:schemeClr val="tx1"/>
                </a:solidFill>
              </a:rPr>
              <a:t>ять, скласти усно розповідь про  життя Великого Кобзаря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0350"/>
            <a:ext cx="684053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6758">
            <a:off x="4859338" y="1989138"/>
            <a:ext cx="3773487" cy="354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971550" y="476250"/>
            <a:ext cx="741680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Розчитування за складовою</a:t>
            </a:r>
          </a:p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таблицею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866900"/>
            <a:ext cx="45974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30" y="2312900"/>
            <a:ext cx="4320349" cy="32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312900"/>
            <a:ext cx="3949399" cy="32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WordArt 7"/>
          <p:cNvSpPr>
            <a:spLocks noChangeArrowheads="1" noChangeShapeType="1" noTextEdit="1"/>
          </p:cNvSpPr>
          <p:nvPr/>
        </p:nvSpPr>
        <p:spPr bwMode="auto">
          <a:xfrm>
            <a:off x="4500563" y="333375"/>
            <a:ext cx="4171950" cy="1751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Вулиця </a:t>
            </a:r>
          </a:p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Т.Г.Шевченка</a:t>
            </a:r>
          </a:p>
        </p:txBody>
      </p:sp>
      <p:sp>
        <p:nvSpPr>
          <p:cNvPr id="19460" name="WordArt 8"/>
          <p:cNvSpPr>
            <a:spLocks noChangeArrowheads="1" noChangeShapeType="1" noTextEdit="1"/>
          </p:cNvSpPr>
          <p:nvPr/>
        </p:nvSpPr>
        <p:spPr bwMode="auto">
          <a:xfrm>
            <a:off x="755650" y="476250"/>
            <a:ext cx="2733675" cy="1751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Парк</a:t>
            </a:r>
          </a:p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Т.Г.Шевченка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72895" y="962025"/>
            <a:ext cx="2602961" cy="3475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0482" name="WordArt 5"/>
          <p:cNvSpPr>
            <a:spLocks noChangeArrowheads="1" noChangeShapeType="1" noTextEdit="1"/>
          </p:cNvSpPr>
          <p:nvPr/>
        </p:nvSpPr>
        <p:spPr bwMode="auto">
          <a:xfrm>
            <a:off x="3779838" y="549275"/>
            <a:ext cx="435768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DC9F0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200-річчя з дня </a:t>
            </a:r>
          </a:p>
          <a:p>
            <a:pPr algn="ctr"/>
            <a:r>
              <a:rPr lang="uk-UA" sz="3600" kern="10">
                <a:ln w="9525">
                  <a:solidFill>
                    <a:srgbClr val="DC9F0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народження поета</a:t>
            </a:r>
          </a:p>
        </p:txBody>
      </p:sp>
      <p:sp>
        <p:nvSpPr>
          <p:cNvPr id="20483" name="WordArt 6"/>
          <p:cNvSpPr>
            <a:spLocks noChangeArrowheads="1" noChangeShapeType="1" noTextEdit="1"/>
          </p:cNvSpPr>
          <p:nvPr/>
        </p:nvSpPr>
        <p:spPr bwMode="auto">
          <a:xfrm>
            <a:off x="4067175" y="3573463"/>
            <a:ext cx="4030663" cy="1058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09.03.1814р. - 10.03.1861р.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2600" y="4221163"/>
            <a:ext cx="3278188" cy="1511300"/>
          </a:xfrm>
        </p:spPr>
        <p:txBody>
          <a:bodyPr/>
          <a:lstStyle/>
          <a:p>
            <a:pPr algn="l" eaLnBrk="1" hangingPunct="1"/>
            <a:r>
              <a:rPr lang="uk-UA" sz="2400" b="1" smtClean="0">
                <a:solidFill>
                  <a:schemeClr val="tx1"/>
                </a:solidFill>
              </a:rPr>
              <a:t>Кобза - </a:t>
            </a:r>
            <a:r>
              <a:rPr lang="ru-RU" sz="2400" b="1" smtClean="0">
                <a:solidFill>
                  <a:schemeClr val="tx1"/>
                </a:solidFill>
              </a:rPr>
              <a:t>український  струнний  музичний інструмент.</a:t>
            </a:r>
            <a:endParaRPr lang="uk-UA" sz="2400" b="1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9878" y="1058516"/>
            <a:ext cx="4196595" cy="28803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360863"/>
            <a:ext cx="25209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25158" y="3884127"/>
            <a:ext cx="2302625" cy="28664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196975"/>
            <a:ext cx="424973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>
            <a:off x="3059113" y="188913"/>
            <a:ext cx="4752975" cy="8636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Довідкове бюро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636</TotalTime>
  <Words>250</Words>
  <Application>Microsoft Office PowerPoint</Application>
  <PresentationFormat>Экран (4:3)</PresentationFormat>
  <Paragraphs>62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Волна</vt:lpstr>
      <vt:lpstr>Тема уроку </vt:lpstr>
      <vt:lpstr>   Мета. Ознайомити учнів із  сторінками життя Тараса  Шевченка, розвивати образне  сприймання природніх явищ,  уміння милуватися їх красою;  удосконалювати навички  швидкого та виразного  читання; виховувати любов  до поетичної спадщини  Т.Г.Шевченка.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Перша сторінка</vt:lpstr>
      <vt:lpstr>Презентация PowerPoint</vt:lpstr>
      <vt:lpstr>Сторінка третя</vt:lpstr>
      <vt:lpstr>Сторінка четверта</vt:lpstr>
      <vt:lpstr>Сторінка п’ята</vt:lpstr>
      <vt:lpstr>Сторінка шоста</vt:lpstr>
      <vt:lpstr>Презентация PowerPoint</vt:lpstr>
      <vt:lpstr>Презентация PowerPoint</vt:lpstr>
      <vt:lpstr>Презентация PowerPoint</vt:lpstr>
      <vt:lpstr>Фізкультхвилинка  Екскурсія у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ПІДСУМОК УРОКУ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 Windows</cp:lastModifiedBy>
  <cp:revision>72</cp:revision>
  <dcterms:created xsi:type="dcterms:W3CDTF">2013-12-08T10:55:20Z</dcterms:created>
  <dcterms:modified xsi:type="dcterms:W3CDTF">2013-12-17T08:16:13Z</dcterms:modified>
</cp:coreProperties>
</file>