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9" r:id="rId5"/>
    <p:sldId id="257" r:id="rId6"/>
    <p:sldId id="280" r:id="rId7"/>
    <p:sldId id="272" r:id="rId8"/>
    <p:sldId id="273" r:id="rId9"/>
    <p:sldId id="271" r:id="rId10"/>
    <p:sldId id="278" r:id="rId11"/>
    <p:sldId id="265" r:id="rId12"/>
    <p:sldId id="276" r:id="rId13"/>
    <p:sldId id="277" r:id="rId14"/>
    <p:sldId id="266" r:id="rId15"/>
    <p:sldId id="267" r:id="rId16"/>
    <p:sldId id="268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71"/>
    <a:srgbClr val="FFFF2D"/>
    <a:srgbClr val="11F31C"/>
    <a:srgbClr val="50EEE6"/>
    <a:srgbClr val="06700B"/>
    <a:srgbClr val="00B800"/>
    <a:srgbClr val="4B15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9E131A-CD3A-48F7-88A5-FB08FEEC8FD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887DAA-A0B8-45A0-9E67-E958FBDF8CC8}">
      <dgm:prSet phldrT="[Текст]"/>
      <dgm:spPr/>
      <dgm:t>
        <a:bodyPr/>
        <a:lstStyle/>
        <a:p>
          <a:r>
            <a:rPr lang="ru-RU" dirty="0" err="1" smtClean="0"/>
            <a:t>розвивати</a:t>
          </a:r>
          <a:r>
            <a:rPr lang="ru-RU" dirty="0" smtClean="0"/>
            <a:t> </a:t>
          </a:r>
          <a:r>
            <a:rPr lang="ru-RU" dirty="0" err="1" smtClean="0"/>
            <a:t>презентаційні</a:t>
          </a:r>
          <a:r>
            <a:rPr lang="ru-RU" dirty="0" smtClean="0"/>
            <a:t> </a:t>
          </a:r>
          <a:r>
            <a:rPr lang="ru-RU" dirty="0" err="1" smtClean="0"/>
            <a:t>вміння</a:t>
          </a:r>
          <a:endParaRPr lang="uk-UA" dirty="0"/>
        </a:p>
      </dgm:t>
    </dgm:pt>
    <dgm:pt modelId="{9D1F20B4-4D97-4EDC-976C-7CFC3CCD81DB}" type="parTrans" cxnId="{43C60D75-35D8-4C52-8CD1-84623A9D22CF}">
      <dgm:prSet/>
      <dgm:spPr/>
      <dgm:t>
        <a:bodyPr/>
        <a:lstStyle/>
        <a:p>
          <a:endParaRPr lang="uk-UA"/>
        </a:p>
      </dgm:t>
    </dgm:pt>
    <dgm:pt modelId="{07CDD1D8-4316-4AE4-9BDF-1F79000438DA}" type="sibTrans" cxnId="{43C60D75-35D8-4C52-8CD1-84623A9D22CF}">
      <dgm:prSet/>
      <dgm:spPr/>
      <dgm:t>
        <a:bodyPr/>
        <a:lstStyle/>
        <a:p>
          <a:endParaRPr lang="uk-UA"/>
        </a:p>
      </dgm:t>
    </dgm:pt>
    <dgm:pt modelId="{38DD2AB5-0BBE-4FC0-9E40-9DB15893AEAE}">
      <dgm:prSet phldrT="[Текст]"/>
      <dgm:spPr/>
      <dgm:t>
        <a:bodyPr/>
        <a:lstStyle/>
        <a:p>
          <a:r>
            <a:rPr lang="ru-RU" dirty="0" err="1" smtClean="0"/>
            <a:t>розвивати</a:t>
          </a:r>
          <a:r>
            <a:rPr lang="ru-RU" dirty="0" smtClean="0"/>
            <a:t> </a:t>
          </a:r>
          <a:r>
            <a:rPr lang="ru-RU" dirty="0" err="1" smtClean="0"/>
            <a:t>креативність</a:t>
          </a:r>
          <a:endParaRPr lang="uk-UA" dirty="0"/>
        </a:p>
      </dgm:t>
    </dgm:pt>
    <dgm:pt modelId="{7F09C8CB-FBA6-4963-9395-744F68E408A7}" type="parTrans" cxnId="{784863CC-25EB-4147-B53A-96E864F4DE8E}">
      <dgm:prSet/>
      <dgm:spPr/>
      <dgm:t>
        <a:bodyPr/>
        <a:lstStyle/>
        <a:p>
          <a:endParaRPr lang="uk-UA"/>
        </a:p>
      </dgm:t>
    </dgm:pt>
    <dgm:pt modelId="{F569CC74-AD16-4B19-9429-0F82EFAB2B82}" type="sibTrans" cxnId="{784863CC-25EB-4147-B53A-96E864F4DE8E}">
      <dgm:prSet/>
      <dgm:spPr/>
      <dgm:t>
        <a:bodyPr/>
        <a:lstStyle/>
        <a:p>
          <a:endParaRPr lang="uk-UA"/>
        </a:p>
      </dgm:t>
    </dgm:pt>
    <dgm:pt modelId="{126EA379-0584-4324-A045-3EAF58DFACA5}">
      <dgm:prSet phldrT="[Текст]"/>
      <dgm:spPr/>
      <dgm:t>
        <a:bodyPr/>
        <a:lstStyle/>
        <a:p>
          <a:r>
            <a:rPr lang="ru-RU" dirty="0" err="1" smtClean="0"/>
            <a:t>формувати</a:t>
          </a:r>
          <a:r>
            <a:rPr lang="ru-RU" dirty="0" smtClean="0"/>
            <a:t> </a:t>
          </a:r>
          <a:r>
            <a:rPr lang="ru-RU" dirty="0" err="1" smtClean="0"/>
            <a:t>інтерактивні</a:t>
          </a:r>
          <a:r>
            <a:rPr lang="ru-RU" dirty="0" smtClean="0"/>
            <a:t> </a:t>
          </a:r>
          <a:r>
            <a:rPr lang="ru-RU" dirty="0" err="1" smtClean="0"/>
            <a:t>вміння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дозволяють</a:t>
          </a:r>
          <a:r>
            <a:rPr lang="ru-RU" dirty="0" smtClean="0"/>
            <a:t> </a:t>
          </a:r>
          <a:r>
            <a:rPr lang="ru-RU" dirty="0" err="1" smtClean="0"/>
            <a:t>ефективно</a:t>
          </a:r>
          <a:r>
            <a:rPr lang="ru-RU" dirty="0" smtClean="0"/>
            <a:t> </a:t>
          </a:r>
          <a:r>
            <a:rPr lang="ru-RU" dirty="0" err="1" smtClean="0"/>
            <a:t>взаємодіяти</a:t>
          </a:r>
          <a:r>
            <a:rPr lang="ru-RU" dirty="0" smtClean="0"/>
            <a:t> і </a:t>
          </a:r>
          <a:r>
            <a:rPr lang="ru-RU" dirty="0" err="1" smtClean="0"/>
            <a:t>приймати</a:t>
          </a:r>
          <a:r>
            <a:rPr lang="ru-RU" dirty="0" smtClean="0"/>
            <a:t> </a:t>
          </a:r>
          <a:r>
            <a:rPr lang="ru-RU" dirty="0" err="1" smtClean="0"/>
            <a:t>рішення</a:t>
          </a:r>
          <a:endParaRPr lang="uk-UA" dirty="0"/>
        </a:p>
      </dgm:t>
    </dgm:pt>
    <dgm:pt modelId="{667185E2-AA50-4249-81C1-794CAE2C4FE0}" type="parTrans" cxnId="{60EC7C85-2BC2-4C8A-B3C5-EB77708A69E2}">
      <dgm:prSet/>
      <dgm:spPr/>
      <dgm:t>
        <a:bodyPr/>
        <a:lstStyle/>
        <a:p>
          <a:endParaRPr lang="uk-UA"/>
        </a:p>
      </dgm:t>
    </dgm:pt>
    <dgm:pt modelId="{96453FD2-B153-4953-A256-069619ADEDE7}" type="sibTrans" cxnId="{60EC7C85-2BC2-4C8A-B3C5-EB77708A69E2}">
      <dgm:prSet/>
      <dgm:spPr/>
      <dgm:t>
        <a:bodyPr/>
        <a:lstStyle/>
        <a:p>
          <a:endParaRPr lang="uk-UA"/>
        </a:p>
      </dgm:t>
    </dgm:pt>
    <dgm:pt modelId="{B907AA7B-57AD-4634-AB01-23123EC7FCAF}">
      <dgm:prSet phldrT="[Текст]"/>
      <dgm:spPr/>
      <dgm:t>
        <a:bodyPr/>
        <a:lstStyle/>
        <a:p>
          <a:r>
            <a:rPr lang="ru-RU" dirty="0" err="1" smtClean="0"/>
            <a:t>формувати</a:t>
          </a:r>
          <a:r>
            <a:rPr lang="ru-RU" dirty="0" smtClean="0"/>
            <a:t> </a:t>
          </a:r>
          <a:r>
            <a:rPr lang="ru-RU" dirty="0" err="1" smtClean="0"/>
            <a:t>комунікативні</a:t>
          </a:r>
          <a:r>
            <a:rPr lang="ru-RU" dirty="0" smtClean="0"/>
            <a:t> </a:t>
          </a:r>
          <a:r>
            <a:rPr lang="ru-RU" dirty="0" err="1" smtClean="0"/>
            <a:t>навики</a:t>
          </a:r>
          <a:endParaRPr lang="uk-UA" dirty="0"/>
        </a:p>
      </dgm:t>
    </dgm:pt>
    <dgm:pt modelId="{A16628C9-CB15-4F8D-837A-66AC8874FE5C}" type="parTrans" cxnId="{09EBFB76-9AB2-4E42-9F8B-CB31B5D919F9}">
      <dgm:prSet/>
      <dgm:spPr/>
      <dgm:t>
        <a:bodyPr/>
        <a:lstStyle/>
        <a:p>
          <a:endParaRPr lang="uk-UA"/>
        </a:p>
      </dgm:t>
    </dgm:pt>
    <dgm:pt modelId="{5E55D944-D26B-46D0-BC24-A63BED82D6A8}" type="sibTrans" cxnId="{09EBFB76-9AB2-4E42-9F8B-CB31B5D919F9}">
      <dgm:prSet/>
      <dgm:spPr/>
      <dgm:t>
        <a:bodyPr/>
        <a:lstStyle/>
        <a:p>
          <a:endParaRPr lang="uk-UA"/>
        </a:p>
      </dgm:t>
    </dgm:pt>
    <dgm:pt modelId="{F2516381-07A4-4697-B450-E1D080C34D32}">
      <dgm:prSet phldrT="[Текст]"/>
      <dgm:spPr/>
      <dgm:t>
        <a:bodyPr/>
        <a:lstStyle/>
        <a:p>
          <a:r>
            <a:rPr lang="ru-RU" dirty="0" err="1" smtClean="0"/>
            <a:t>формувати</a:t>
          </a:r>
          <a:r>
            <a:rPr lang="ru-RU" dirty="0" smtClean="0"/>
            <a:t> </a:t>
          </a:r>
          <a:r>
            <a:rPr lang="ru-RU" dirty="0" err="1" smtClean="0"/>
            <a:t>аналітичні</a:t>
          </a:r>
          <a:r>
            <a:rPr lang="ru-RU" dirty="0" smtClean="0"/>
            <a:t> та </a:t>
          </a:r>
          <a:r>
            <a:rPr lang="ru-RU" dirty="0" err="1" smtClean="0"/>
            <a:t>експертні</a:t>
          </a:r>
          <a:r>
            <a:rPr lang="ru-RU" dirty="0" smtClean="0"/>
            <a:t> </a:t>
          </a:r>
          <a:r>
            <a:rPr lang="ru-RU" dirty="0" err="1" smtClean="0"/>
            <a:t>вміння</a:t>
          </a:r>
          <a:r>
            <a:rPr lang="ru-RU" dirty="0" smtClean="0"/>
            <a:t> та </a:t>
          </a:r>
          <a:r>
            <a:rPr lang="ru-RU" dirty="0" err="1" smtClean="0"/>
            <a:t>навики</a:t>
          </a:r>
          <a:endParaRPr lang="uk-UA" dirty="0"/>
        </a:p>
      </dgm:t>
    </dgm:pt>
    <dgm:pt modelId="{C3BD4236-8FF1-4971-9CE9-E2C1E36D0180}" type="parTrans" cxnId="{C52A8F32-C653-42BE-AD84-C30A60F5ACF7}">
      <dgm:prSet/>
      <dgm:spPr/>
      <dgm:t>
        <a:bodyPr/>
        <a:lstStyle/>
        <a:p>
          <a:endParaRPr lang="uk-UA"/>
        </a:p>
      </dgm:t>
    </dgm:pt>
    <dgm:pt modelId="{8D60FF3F-8F8E-4AD9-A304-3B85351599F9}" type="sibTrans" cxnId="{C52A8F32-C653-42BE-AD84-C30A60F5ACF7}">
      <dgm:prSet/>
      <dgm:spPr/>
      <dgm:t>
        <a:bodyPr/>
        <a:lstStyle/>
        <a:p>
          <a:endParaRPr lang="uk-UA"/>
        </a:p>
      </dgm:t>
    </dgm:pt>
    <dgm:pt modelId="{C0666233-4B18-4A35-89BA-32249F4DDFF0}" type="pres">
      <dgm:prSet presAssocID="{C09E131A-CD3A-48F7-88A5-FB08FEEC8FD0}" presName="Name0" presStyleCnt="0">
        <dgm:presLayoutVars>
          <dgm:chMax/>
          <dgm:chPref/>
          <dgm:dir/>
        </dgm:presLayoutVars>
      </dgm:prSet>
      <dgm:spPr/>
    </dgm:pt>
    <dgm:pt modelId="{D45FEF29-9C19-496D-8D56-2F3E12992306}" type="pres">
      <dgm:prSet presAssocID="{D4887DAA-A0B8-45A0-9E67-E958FBDF8CC8}" presName="parenttextcomposite" presStyleCnt="0"/>
      <dgm:spPr/>
    </dgm:pt>
    <dgm:pt modelId="{D13350DF-78F6-461D-AE9D-EDE7232DA6F9}" type="pres">
      <dgm:prSet presAssocID="{D4887DAA-A0B8-45A0-9E67-E958FBDF8CC8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E27A3C-DF20-4531-9CA5-CFD13C726B39}" type="pres">
      <dgm:prSet presAssocID="{D4887DAA-A0B8-45A0-9E67-E958FBDF8CC8}" presName="parallelogramComposite" presStyleCnt="0"/>
      <dgm:spPr/>
    </dgm:pt>
    <dgm:pt modelId="{33130772-BF75-4C74-8061-47F6B3B35D23}" type="pres">
      <dgm:prSet presAssocID="{D4887DAA-A0B8-45A0-9E67-E958FBDF8CC8}" presName="parallelogram1" presStyleLbl="alignNode1" presStyleIdx="0" presStyleCnt="21"/>
      <dgm:spPr/>
    </dgm:pt>
    <dgm:pt modelId="{919C29CF-A7FE-4435-BA60-ACF2F54F687E}" type="pres">
      <dgm:prSet presAssocID="{D4887DAA-A0B8-45A0-9E67-E958FBDF8CC8}" presName="parallelogram2" presStyleLbl="alignNode1" presStyleIdx="1" presStyleCnt="21"/>
      <dgm:spPr/>
    </dgm:pt>
    <dgm:pt modelId="{ECC12115-BC19-46AA-BD09-82A72CDAA235}" type="pres">
      <dgm:prSet presAssocID="{D4887DAA-A0B8-45A0-9E67-E958FBDF8CC8}" presName="parallelogram3" presStyleLbl="alignNode1" presStyleIdx="2" presStyleCnt="21"/>
      <dgm:spPr/>
    </dgm:pt>
    <dgm:pt modelId="{C48D2BEA-892A-4248-825B-AC451641CD19}" type="pres">
      <dgm:prSet presAssocID="{D4887DAA-A0B8-45A0-9E67-E958FBDF8CC8}" presName="parallelogram4" presStyleLbl="alignNode1" presStyleIdx="3" presStyleCnt="21"/>
      <dgm:spPr/>
    </dgm:pt>
    <dgm:pt modelId="{08627307-06DF-4876-9261-27167A63CC7D}" type="pres">
      <dgm:prSet presAssocID="{D4887DAA-A0B8-45A0-9E67-E958FBDF8CC8}" presName="parallelogram5" presStyleLbl="alignNode1" presStyleIdx="4" presStyleCnt="21"/>
      <dgm:spPr/>
    </dgm:pt>
    <dgm:pt modelId="{9AE450D6-FEF6-4DE6-B843-DBFFE1F26FCD}" type="pres">
      <dgm:prSet presAssocID="{D4887DAA-A0B8-45A0-9E67-E958FBDF8CC8}" presName="parallelogram6" presStyleLbl="alignNode1" presStyleIdx="5" presStyleCnt="21"/>
      <dgm:spPr/>
    </dgm:pt>
    <dgm:pt modelId="{011C0D6C-64ED-43AD-8B42-B2324273DE6C}" type="pres">
      <dgm:prSet presAssocID="{D4887DAA-A0B8-45A0-9E67-E958FBDF8CC8}" presName="parallelogram7" presStyleLbl="alignNode1" presStyleIdx="6" presStyleCnt="21"/>
      <dgm:spPr/>
    </dgm:pt>
    <dgm:pt modelId="{4E64D122-11A4-4C94-8C6D-044375CC3A64}" type="pres">
      <dgm:prSet presAssocID="{07CDD1D8-4316-4AE4-9BDF-1F79000438DA}" presName="sibTrans" presStyleCnt="0"/>
      <dgm:spPr/>
    </dgm:pt>
    <dgm:pt modelId="{52FDFEDC-9301-4BE9-B607-7EDB4CF54117}" type="pres">
      <dgm:prSet presAssocID="{38DD2AB5-0BBE-4FC0-9E40-9DB15893AEAE}" presName="parenttextcomposite" presStyleCnt="0"/>
      <dgm:spPr/>
    </dgm:pt>
    <dgm:pt modelId="{AEBE1404-2ABD-4976-816F-4A1D4EDF815E}" type="pres">
      <dgm:prSet presAssocID="{38DD2AB5-0BBE-4FC0-9E40-9DB15893AEA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138CD1-9594-4770-951A-21C48A61346F}" type="pres">
      <dgm:prSet presAssocID="{38DD2AB5-0BBE-4FC0-9E40-9DB15893AEAE}" presName="composite" presStyleCnt="0"/>
      <dgm:spPr/>
    </dgm:pt>
    <dgm:pt modelId="{DD508E5B-2BF6-45E0-8F0D-F91C8833761F}" type="pres">
      <dgm:prSet presAssocID="{38DD2AB5-0BBE-4FC0-9E40-9DB15893AEAE}" presName="chevron1" presStyleLbl="alignNode1" presStyleIdx="7" presStyleCnt="21"/>
      <dgm:spPr/>
    </dgm:pt>
    <dgm:pt modelId="{C15097A7-2BC4-4F87-B078-2345F3094CC9}" type="pres">
      <dgm:prSet presAssocID="{38DD2AB5-0BBE-4FC0-9E40-9DB15893AEAE}" presName="chevron2" presStyleLbl="alignNode1" presStyleIdx="8" presStyleCnt="21"/>
      <dgm:spPr/>
    </dgm:pt>
    <dgm:pt modelId="{8F29DB62-D370-4877-B319-A83820BE8CC1}" type="pres">
      <dgm:prSet presAssocID="{38DD2AB5-0BBE-4FC0-9E40-9DB15893AEAE}" presName="chevron3" presStyleLbl="alignNode1" presStyleIdx="9" presStyleCnt="21"/>
      <dgm:spPr/>
    </dgm:pt>
    <dgm:pt modelId="{B72096B5-4662-4FAA-BC6E-C268E6CA916D}" type="pres">
      <dgm:prSet presAssocID="{38DD2AB5-0BBE-4FC0-9E40-9DB15893AEAE}" presName="chevron4" presStyleLbl="alignNode1" presStyleIdx="10" presStyleCnt="21"/>
      <dgm:spPr/>
    </dgm:pt>
    <dgm:pt modelId="{F978DEC3-5EB6-44A6-BB9D-648FD92FCC30}" type="pres">
      <dgm:prSet presAssocID="{38DD2AB5-0BBE-4FC0-9E40-9DB15893AEAE}" presName="chevron5" presStyleLbl="alignNode1" presStyleIdx="11" presStyleCnt="21"/>
      <dgm:spPr/>
    </dgm:pt>
    <dgm:pt modelId="{CE024A7F-005A-48CF-82CA-2838D89EC705}" type="pres">
      <dgm:prSet presAssocID="{38DD2AB5-0BBE-4FC0-9E40-9DB15893AEAE}" presName="chevron6" presStyleLbl="alignNode1" presStyleIdx="12" presStyleCnt="21"/>
      <dgm:spPr/>
    </dgm:pt>
    <dgm:pt modelId="{C65B4CB9-8C26-4558-9837-6C6C61407C76}" type="pres">
      <dgm:prSet presAssocID="{38DD2AB5-0BBE-4FC0-9E40-9DB15893AEAE}" presName="chevron7" presStyleLbl="alignNode1" presStyleIdx="13" presStyleCnt="21"/>
      <dgm:spPr/>
    </dgm:pt>
    <dgm:pt modelId="{9596FF76-AD86-4FC0-A89B-2BCA5DC48DB0}" type="pres">
      <dgm:prSet presAssocID="{38DD2AB5-0BBE-4FC0-9E40-9DB15893AEAE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BE447DF-0ED9-480A-8F3D-A71880BF1911}" type="pres">
      <dgm:prSet presAssocID="{F569CC74-AD16-4B19-9429-0F82EFAB2B82}" presName="sibTrans" presStyleCnt="0"/>
      <dgm:spPr/>
    </dgm:pt>
    <dgm:pt modelId="{40F6B3E1-FF7F-4DAE-9697-A36D0D99A423}" type="pres">
      <dgm:prSet presAssocID="{B907AA7B-57AD-4634-AB01-23123EC7FCAF}" presName="parenttextcomposite" presStyleCnt="0"/>
      <dgm:spPr/>
    </dgm:pt>
    <dgm:pt modelId="{D9AE9B68-E053-47E8-A18F-9809712E7F95}" type="pres">
      <dgm:prSet presAssocID="{B907AA7B-57AD-4634-AB01-23123EC7FCA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934A60-4A47-4FFB-859C-0FA2BFF00C01}" type="pres">
      <dgm:prSet presAssocID="{B907AA7B-57AD-4634-AB01-23123EC7FCAF}" presName="composite" presStyleCnt="0"/>
      <dgm:spPr/>
    </dgm:pt>
    <dgm:pt modelId="{9E051A2A-9EE8-41FE-B8B6-30AA323A786A}" type="pres">
      <dgm:prSet presAssocID="{B907AA7B-57AD-4634-AB01-23123EC7FCAF}" presName="chevron1" presStyleLbl="alignNode1" presStyleIdx="14" presStyleCnt="21"/>
      <dgm:spPr/>
    </dgm:pt>
    <dgm:pt modelId="{EC45479E-B32B-49B7-8C19-18A6E01291E5}" type="pres">
      <dgm:prSet presAssocID="{B907AA7B-57AD-4634-AB01-23123EC7FCAF}" presName="chevron2" presStyleLbl="alignNode1" presStyleIdx="15" presStyleCnt="21"/>
      <dgm:spPr/>
    </dgm:pt>
    <dgm:pt modelId="{EF84E687-4AB9-49FD-9BB4-F4F33F80C4FE}" type="pres">
      <dgm:prSet presAssocID="{B907AA7B-57AD-4634-AB01-23123EC7FCAF}" presName="chevron3" presStyleLbl="alignNode1" presStyleIdx="16" presStyleCnt="21"/>
      <dgm:spPr/>
    </dgm:pt>
    <dgm:pt modelId="{5667415C-296D-49A1-ADB8-5C5F50D082FA}" type="pres">
      <dgm:prSet presAssocID="{B907AA7B-57AD-4634-AB01-23123EC7FCAF}" presName="chevron4" presStyleLbl="alignNode1" presStyleIdx="17" presStyleCnt="21"/>
      <dgm:spPr/>
    </dgm:pt>
    <dgm:pt modelId="{ADACA646-AD29-4488-8C90-92C141571D39}" type="pres">
      <dgm:prSet presAssocID="{B907AA7B-57AD-4634-AB01-23123EC7FCAF}" presName="chevron5" presStyleLbl="alignNode1" presStyleIdx="18" presStyleCnt="21"/>
      <dgm:spPr/>
    </dgm:pt>
    <dgm:pt modelId="{4AACA72B-58A8-40F5-B374-CDF75A81D45E}" type="pres">
      <dgm:prSet presAssocID="{B907AA7B-57AD-4634-AB01-23123EC7FCAF}" presName="chevron6" presStyleLbl="alignNode1" presStyleIdx="19" presStyleCnt="21"/>
      <dgm:spPr/>
    </dgm:pt>
    <dgm:pt modelId="{3074C68F-6988-4BCC-A519-ED5094B08671}" type="pres">
      <dgm:prSet presAssocID="{B907AA7B-57AD-4634-AB01-23123EC7FCAF}" presName="chevron7" presStyleLbl="alignNode1" presStyleIdx="20" presStyleCnt="21"/>
      <dgm:spPr/>
    </dgm:pt>
    <dgm:pt modelId="{253E055F-CB56-4F81-9570-AB8D1BF62F3B}" type="pres">
      <dgm:prSet presAssocID="{B907AA7B-57AD-4634-AB01-23123EC7FCAF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9C7D12A-8E41-42B9-BF49-F9A482580538}" type="presOf" srcId="{F2516381-07A4-4697-B450-E1D080C34D32}" destId="{253E055F-CB56-4F81-9570-AB8D1BF62F3B}" srcOrd="0" destOrd="0" presId="urn:microsoft.com/office/officeart/2008/layout/VerticalAccentList"/>
    <dgm:cxn modelId="{C52A8F32-C653-42BE-AD84-C30A60F5ACF7}" srcId="{B907AA7B-57AD-4634-AB01-23123EC7FCAF}" destId="{F2516381-07A4-4697-B450-E1D080C34D32}" srcOrd="0" destOrd="0" parTransId="{C3BD4236-8FF1-4971-9CE9-E2C1E36D0180}" sibTransId="{8D60FF3F-8F8E-4AD9-A304-3B85351599F9}"/>
    <dgm:cxn modelId="{09EBFB76-9AB2-4E42-9F8B-CB31B5D919F9}" srcId="{C09E131A-CD3A-48F7-88A5-FB08FEEC8FD0}" destId="{B907AA7B-57AD-4634-AB01-23123EC7FCAF}" srcOrd="2" destOrd="0" parTransId="{A16628C9-CB15-4F8D-837A-66AC8874FE5C}" sibTransId="{5E55D944-D26B-46D0-BC24-A63BED82D6A8}"/>
    <dgm:cxn modelId="{784863CC-25EB-4147-B53A-96E864F4DE8E}" srcId="{C09E131A-CD3A-48F7-88A5-FB08FEEC8FD0}" destId="{38DD2AB5-0BBE-4FC0-9E40-9DB15893AEAE}" srcOrd="1" destOrd="0" parTransId="{7F09C8CB-FBA6-4963-9395-744F68E408A7}" sibTransId="{F569CC74-AD16-4B19-9429-0F82EFAB2B82}"/>
    <dgm:cxn modelId="{EBD5EB4E-3523-46FA-B59E-048813F67271}" type="presOf" srcId="{126EA379-0584-4324-A045-3EAF58DFACA5}" destId="{9596FF76-AD86-4FC0-A89B-2BCA5DC48DB0}" srcOrd="0" destOrd="0" presId="urn:microsoft.com/office/officeart/2008/layout/VerticalAccentList"/>
    <dgm:cxn modelId="{F2E050B2-CEE2-4B72-845E-7D77589A8572}" type="presOf" srcId="{38DD2AB5-0BBE-4FC0-9E40-9DB15893AEAE}" destId="{AEBE1404-2ABD-4976-816F-4A1D4EDF815E}" srcOrd="0" destOrd="0" presId="urn:microsoft.com/office/officeart/2008/layout/VerticalAccentList"/>
    <dgm:cxn modelId="{EA3AB731-0BCB-4806-A626-7AC2FD9FFC94}" type="presOf" srcId="{D4887DAA-A0B8-45A0-9E67-E958FBDF8CC8}" destId="{D13350DF-78F6-461D-AE9D-EDE7232DA6F9}" srcOrd="0" destOrd="0" presId="urn:microsoft.com/office/officeart/2008/layout/VerticalAccentList"/>
    <dgm:cxn modelId="{95C6DFFE-D5FF-40AF-866E-1AA82AF4D7F1}" type="presOf" srcId="{B907AA7B-57AD-4634-AB01-23123EC7FCAF}" destId="{D9AE9B68-E053-47E8-A18F-9809712E7F95}" srcOrd="0" destOrd="0" presId="urn:microsoft.com/office/officeart/2008/layout/VerticalAccentList"/>
    <dgm:cxn modelId="{43C60D75-35D8-4C52-8CD1-84623A9D22CF}" srcId="{C09E131A-CD3A-48F7-88A5-FB08FEEC8FD0}" destId="{D4887DAA-A0B8-45A0-9E67-E958FBDF8CC8}" srcOrd="0" destOrd="0" parTransId="{9D1F20B4-4D97-4EDC-976C-7CFC3CCD81DB}" sibTransId="{07CDD1D8-4316-4AE4-9BDF-1F79000438DA}"/>
    <dgm:cxn modelId="{60EC7C85-2BC2-4C8A-B3C5-EB77708A69E2}" srcId="{38DD2AB5-0BBE-4FC0-9E40-9DB15893AEAE}" destId="{126EA379-0584-4324-A045-3EAF58DFACA5}" srcOrd="0" destOrd="0" parTransId="{667185E2-AA50-4249-81C1-794CAE2C4FE0}" sibTransId="{96453FD2-B153-4953-A256-069619ADEDE7}"/>
    <dgm:cxn modelId="{CE33856F-71AD-4CA1-86DA-55DA65EF667C}" type="presOf" srcId="{C09E131A-CD3A-48F7-88A5-FB08FEEC8FD0}" destId="{C0666233-4B18-4A35-89BA-32249F4DDFF0}" srcOrd="0" destOrd="0" presId="urn:microsoft.com/office/officeart/2008/layout/VerticalAccentList"/>
    <dgm:cxn modelId="{624DACA5-50F3-47AB-B50A-84718B8E7ED7}" type="presParOf" srcId="{C0666233-4B18-4A35-89BA-32249F4DDFF0}" destId="{D45FEF29-9C19-496D-8D56-2F3E12992306}" srcOrd="0" destOrd="0" presId="urn:microsoft.com/office/officeart/2008/layout/VerticalAccentList"/>
    <dgm:cxn modelId="{65BABBBC-8BFF-47B8-B6EA-6257B2CB5E0A}" type="presParOf" srcId="{D45FEF29-9C19-496D-8D56-2F3E12992306}" destId="{D13350DF-78F6-461D-AE9D-EDE7232DA6F9}" srcOrd="0" destOrd="0" presId="urn:microsoft.com/office/officeart/2008/layout/VerticalAccentList"/>
    <dgm:cxn modelId="{1E57C139-2A91-4F01-968E-E7858912B94B}" type="presParOf" srcId="{C0666233-4B18-4A35-89BA-32249F4DDFF0}" destId="{A9E27A3C-DF20-4531-9CA5-CFD13C726B39}" srcOrd="1" destOrd="0" presId="urn:microsoft.com/office/officeart/2008/layout/VerticalAccentList"/>
    <dgm:cxn modelId="{C3CA5FD3-9772-43BA-980C-18A442E67132}" type="presParOf" srcId="{A9E27A3C-DF20-4531-9CA5-CFD13C726B39}" destId="{33130772-BF75-4C74-8061-47F6B3B35D23}" srcOrd="0" destOrd="0" presId="urn:microsoft.com/office/officeart/2008/layout/VerticalAccentList"/>
    <dgm:cxn modelId="{66018638-381C-452F-96E2-57ACBAB4F47D}" type="presParOf" srcId="{A9E27A3C-DF20-4531-9CA5-CFD13C726B39}" destId="{919C29CF-A7FE-4435-BA60-ACF2F54F687E}" srcOrd="1" destOrd="0" presId="urn:microsoft.com/office/officeart/2008/layout/VerticalAccentList"/>
    <dgm:cxn modelId="{22B429FD-FB57-4898-958B-E60A9FFCECAF}" type="presParOf" srcId="{A9E27A3C-DF20-4531-9CA5-CFD13C726B39}" destId="{ECC12115-BC19-46AA-BD09-82A72CDAA235}" srcOrd="2" destOrd="0" presId="urn:microsoft.com/office/officeart/2008/layout/VerticalAccentList"/>
    <dgm:cxn modelId="{E285B8AD-83FE-409A-975E-1F79198647AB}" type="presParOf" srcId="{A9E27A3C-DF20-4531-9CA5-CFD13C726B39}" destId="{C48D2BEA-892A-4248-825B-AC451641CD19}" srcOrd="3" destOrd="0" presId="urn:microsoft.com/office/officeart/2008/layout/VerticalAccentList"/>
    <dgm:cxn modelId="{A8C624EE-ED65-4FA6-806F-4D6544964B19}" type="presParOf" srcId="{A9E27A3C-DF20-4531-9CA5-CFD13C726B39}" destId="{08627307-06DF-4876-9261-27167A63CC7D}" srcOrd="4" destOrd="0" presId="urn:microsoft.com/office/officeart/2008/layout/VerticalAccentList"/>
    <dgm:cxn modelId="{DCDD07C3-BB45-4F89-B23D-DA0DA90E8577}" type="presParOf" srcId="{A9E27A3C-DF20-4531-9CA5-CFD13C726B39}" destId="{9AE450D6-FEF6-4DE6-B843-DBFFE1F26FCD}" srcOrd="5" destOrd="0" presId="urn:microsoft.com/office/officeart/2008/layout/VerticalAccentList"/>
    <dgm:cxn modelId="{29A3D6DA-F187-4CF5-82CB-CD0BF6591F6E}" type="presParOf" srcId="{A9E27A3C-DF20-4531-9CA5-CFD13C726B39}" destId="{011C0D6C-64ED-43AD-8B42-B2324273DE6C}" srcOrd="6" destOrd="0" presId="urn:microsoft.com/office/officeart/2008/layout/VerticalAccentList"/>
    <dgm:cxn modelId="{1E355F9A-F25E-49F7-BFF9-0AE1F817D88C}" type="presParOf" srcId="{C0666233-4B18-4A35-89BA-32249F4DDFF0}" destId="{4E64D122-11A4-4C94-8C6D-044375CC3A64}" srcOrd="2" destOrd="0" presId="urn:microsoft.com/office/officeart/2008/layout/VerticalAccentList"/>
    <dgm:cxn modelId="{961F4429-0178-43AD-BE3D-CC5B3EC75B7D}" type="presParOf" srcId="{C0666233-4B18-4A35-89BA-32249F4DDFF0}" destId="{52FDFEDC-9301-4BE9-B607-7EDB4CF54117}" srcOrd="3" destOrd="0" presId="urn:microsoft.com/office/officeart/2008/layout/VerticalAccentList"/>
    <dgm:cxn modelId="{497D4E37-45AA-46B6-B145-AD6C0676B661}" type="presParOf" srcId="{52FDFEDC-9301-4BE9-B607-7EDB4CF54117}" destId="{AEBE1404-2ABD-4976-816F-4A1D4EDF815E}" srcOrd="0" destOrd="0" presId="urn:microsoft.com/office/officeart/2008/layout/VerticalAccentList"/>
    <dgm:cxn modelId="{48F622CE-9F35-40C5-87B6-A5B1F90D69F9}" type="presParOf" srcId="{C0666233-4B18-4A35-89BA-32249F4DDFF0}" destId="{12138CD1-9594-4770-951A-21C48A61346F}" srcOrd="4" destOrd="0" presId="urn:microsoft.com/office/officeart/2008/layout/VerticalAccentList"/>
    <dgm:cxn modelId="{FC8E8A15-1B06-44BF-915B-B3C49BC5422C}" type="presParOf" srcId="{12138CD1-9594-4770-951A-21C48A61346F}" destId="{DD508E5B-2BF6-45E0-8F0D-F91C8833761F}" srcOrd="0" destOrd="0" presId="urn:microsoft.com/office/officeart/2008/layout/VerticalAccentList"/>
    <dgm:cxn modelId="{3EA80ABA-BC0C-4CBD-BF34-C00F46C9B7D7}" type="presParOf" srcId="{12138CD1-9594-4770-951A-21C48A61346F}" destId="{C15097A7-2BC4-4F87-B078-2345F3094CC9}" srcOrd="1" destOrd="0" presId="urn:microsoft.com/office/officeart/2008/layout/VerticalAccentList"/>
    <dgm:cxn modelId="{C8976EEA-ECAF-4795-802D-9849AB04C7C8}" type="presParOf" srcId="{12138CD1-9594-4770-951A-21C48A61346F}" destId="{8F29DB62-D370-4877-B319-A83820BE8CC1}" srcOrd="2" destOrd="0" presId="urn:microsoft.com/office/officeart/2008/layout/VerticalAccentList"/>
    <dgm:cxn modelId="{A3A87389-3AD0-4885-A61D-ADE184609553}" type="presParOf" srcId="{12138CD1-9594-4770-951A-21C48A61346F}" destId="{B72096B5-4662-4FAA-BC6E-C268E6CA916D}" srcOrd="3" destOrd="0" presId="urn:microsoft.com/office/officeart/2008/layout/VerticalAccentList"/>
    <dgm:cxn modelId="{773F634E-429C-45A7-9D9B-C349713191BA}" type="presParOf" srcId="{12138CD1-9594-4770-951A-21C48A61346F}" destId="{F978DEC3-5EB6-44A6-BB9D-648FD92FCC30}" srcOrd="4" destOrd="0" presId="urn:microsoft.com/office/officeart/2008/layout/VerticalAccentList"/>
    <dgm:cxn modelId="{D0CA64AD-94EA-46C5-A1E1-B4D0A7536155}" type="presParOf" srcId="{12138CD1-9594-4770-951A-21C48A61346F}" destId="{CE024A7F-005A-48CF-82CA-2838D89EC705}" srcOrd="5" destOrd="0" presId="urn:microsoft.com/office/officeart/2008/layout/VerticalAccentList"/>
    <dgm:cxn modelId="{6E502C5C-0AF8-4B02-B96F-E8E5DD91F1B4}" type="presParOf" srcId="{12138CD1-9594-4770-951A-21C48A61346F}" destId="{C65B4CB9-8C26-4558-9837-6C6C61407C76}" srcOrd="6" destOrd="0" presId="urn:microsoft.com/office/officeart/2008/layout/VerticalAccentList"/>
    <dgm:cxn modelId="{5FB89762-8A3A-4E68-B7D6-B0C0D6CC9392}" type="presParOf" srcId="{12138CD1-9594-4770-951A-21C48A61346F}" destId="{9596FF76-AD86-4FC0-A89B-2BCA5DC48DB0}" srcOrd="7" destOrd="0" presId="urn:microsoft.com/office/officeart/2008/layout/VerticalAccentList"/>
    <dgm:cxn modelId="{DB02B689-B962-4F66-AAFF-0E333D59380C}" type="presParOf" srcId="{C0666233-4B18-4A35-89BA-32249F4DDFF0}" destId="{5BE447DF-0ED9-480A-8F3D-A71880BF1911}" srcOrd="5" destOrd="0" presId="urn:microsoft.com/office/officeart/2008/layout/VerticalAccentList"/>
    <dgm:cxn modelId="{A92FF874-6966-49EB-868A-D90C544E002F}" type="presParOf" srcId="{C0666233-4B18-4A35-89BA-32249F4DDFF0}" destId="{40F6B3E1-FF7F-4DAE-9697-A36D0D99A423}" srcOrd="6" destOrd="0" presId="urn:microsoft.com/office/officeart/2008/layout/VerticalAccentList"/>
    <dgm:cxn modelId="{B227BED9-39D6-4E45-9558-ABE95C3799A9}" type="presParOf" srcId="{40F6B3E1-FF7F-4DAE-9697-A36D0D99A423}" destId="{D9AE9B68-E053-47E8-A18F-9809712E7F95}" srcOrd="0" destOrd="0" presId="urn:microsoft.com/office/officeart/2008/layout/VerticalAccentList"/>
    <dgm:cxn modelId="{54D79D3D-5EC9-4A5A-A9BA-8C14F010F2B3}" type="presParOf" srcId="{C0666233-4B18-4A35-89BA-32249F4DDFF0}" destId="{BA934A60-4A47-4FFB-859C-0FA2BFF00C01}" srcOrd="7" destOrd="0" presId="urn:microsoft.com/office/officeart/2008/layout/VerticalAccentList"/>
    <dgm:cxn modelId="{78AB6AB8-98B0-4881-8007-7450BCD153CD}" type="presParOf" srcId="{BA934A60-4A47-4FFB-859C-0FA2BFF00C01}" destId="{9E051A2A-9EE8-41FE-B8B6-30AA323A786A}" srcOrd="0" destOrd="0" presId="urn:microsoft.com/office/officeart/2008/layout/VerticalAccentList"/>
    <dgm:cxn modelId="{D679188B-428C-479C-8667-55BA0B541A0C}" type="presParOf" srcId="{BA934A60-4A47-4FFB-859C-0FA2BFF00C01}" destId="{EC45479E-B32B-49B7-8C19-18A6E01291E5}" srcOrd="1" destOrd="0" presId="urn:microsoft.com/office/officeart/2008/layout/VerticalAccentList"/>
    <dgm:cxn modelId="{43AF6DE2-57DB-409E-B5DD-46E954A91FA9}" type="presParOf" srcId="{BA934A60-4A47-4FFB-859C-0FA2BFF00C01}" destId="{EF84E687-4AB9-49FD-9BB4-F4F33F80C4FE}" srcOrd="2" destOrd="0" presId="urn:microsoft.com/office/officeart/2008/layout/VerticalAccentList"/>
    <dgm:cxn modelId="{0A083833-351D-46D2-A11E-FFCD1D89B348}" type="presParOf" srcId="{BA934A60-4A47-4FFB-859C-0FA2BFF00C01}" destId="{5667415C-296D-49A1-ADB8-5C5F50D082FA}" srcOrd="3" destOrd="0" presId="urn:microsoft.com/office/officeart/2008/layout/VerticalAccentList"/>
    <dgm:cxn modelId="{2A1C11CA-94AA-4ED0-9F4A-1477872404A8}" type="presParOf" srcId="{BA934A60-4A47-4FFB-859C-0FA2BFF00C01}" destId="{ADACA646-AD29-4488-8C90-92C141571D39}" srcOrd="4" destOrd="0" presId="urn:microsoft.com/office/officeart/2008/layout/VerticalAccentList"/>
    <dgm:cxn modelId="{05F3C38E-339C-49D0-88D5-6BF36A84FAFE}" type="presParOf" srcId="{BA934A60-4A47-4FFB-859C-0FA2BFF00C01}" destId="{4AACA72B-58A8-40F5-B374-CDF75A81D45E}" srcOrd="5" destOrd="0" presId="urn:microsoft.com/office/officeart/2008/layout/VerticalAccentList"/>
    <dgm:cxn modelId="{D422932E-1CBA-41E8-A597-B193DCCC3EE4}" type="presParOf" srcId="{BA934A60-4A47-4FFB-859C-0FA2BFF00C01}" destId="{3074C68F-6988-4BCC-A519-ED5094B08671}" srcOrd="6" destOrd="0" presId="urn:microsoft.com/office/officeart/2008/layout/VerticalAccentList"/>
    <dgm:cxn modelId="{2EA34773-98CB-443D-89D7-94D978EC36FB}" type="presParOf" srcId="{BA934A60-4A47-4FFB-859C-0FA2BFF00C01}" destId="{253E055F-CB56-4F81-9570-AB8D1BF62F3B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A998D8-9ADF-4E1F-9022-83899231AAEC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DE566FD0-45C4-488A-9001-131B3C3AD3A7}">
      <dgm:prSet phldrT="[Текст]"/>
      <dgm:spPr/>
      <dgm:t>
        <a:bodyPr/>
        <a:lstStyle/>
        <a:p>
          <a:r>
            <a:rPr lang="ru-RU" dirty="0" err="1" smtClean="0"/>
            <a:t>навчитись</a:t>
          </a:r>
          <a:r>
            <a:rPr lang="ru-RU" dirty="0" smtClean="0"/>
            <a:t> </a:t>
          </a:r>
          <a:r>
            <a:rPr lang="ru-RU" dirty="0" err="1" smtClean="0"/>
            <a:t>формулювати</a:t>
          </a:r>
          <a:r>
            <a:rPr lang="ru-RU" dirty="0" smtClean="0"/>
            <a:t> </a:t>
          </a:r>
          <a:r>
            <a:rPr lang="ru-RU" dirty="0" err="1" smtClean="0"/>
            <a:t>власну</a:t>
          </a:r>
          <a:r>
            <a:rPr lang="ru-RU" dirty="0" smtClean="0"/>
            <a:t> думку</a:t>
          </a:r>
          <a:endParaRPr lang="uk-UA" dirty="0"/>
        </a:p>
      </dgm:t>
    </dgm:pt>
    <dgm:pt modelId="{D2A9B640-5457-42CC-B878-58C62650E562}" type="parTrans" cxnId="{3579A241-146D-42F0-BD9B-6462CE71CEFE}">
      <dgm:prSet/>
      <dgm:spPr/>
      <dgm:t>
        <a:bodyPr/>
        <a:lstStyle/>
        <a:p>
          <a:endParaRPr lang="uk-UA"/>
        </a:p>
      </dgm:t>
    </dgm:pt>
    <dgm:pt modelId="{89EDE365-846F-4752-B8C2-3B4EAF9CFD1E}" type="sibTrans" cxnId="{3579A241-146D-42F0-BD9B-6462CE71CEFE}">
      <dgm:prSet/>
      <dgm:spPr/>
      <dgm:t>
        <a:bodyPr/>
        <a:lstStyle/>
        <a:p>
          <a:endParaRPr lang="uk-UA"/>
        </a:p>
      </dgm:t>
    </dgm:pt>
    <dgm:pt modelId="{F7FB9645-E66A-464F-8359-360A71679BD5}">
      <dgm:prSet phldrT="[Текст]"/>
      <dgm:spPr/>
      <dgm:t>
        <a:bodyPr/>
        <a:lstStyle/>
        <a:p>
          <a:r>
            <a:rPr lang="ru-RU" dirty="0" err="1" smtClean="0"/>
            <a:t>навчитись</a:t>
          </a:r>
          <a:r>
            <a:rPr lang="ru-RU" dirty="0" smtClean="0"/>
            <a:t> </a:t>
          </a:r>
          <a:r>
            <a:rPr lang="ru-RU" dirty="0" err="1" smtClean="0"/>
            <a:t>слухати</a:t>
          </a:r>
          <a:r>
            <a:rPr lang="ru-RU" dirty="0" smtClean="0"/>
            <a:t> </a:t>
          </a:r>
          <a:r>
            <a:rPr lang="ru-RU" dirty="0" err="1" smtClean="0"/>
            <a:t>іншу</a:t>
          </a:r>
          <a:r>
            <a:rPr lang="ru-RU" dirty="0" smtClean="0"/>
            <a:t> </a:t>
          </a:r>
          <a:r>
            <a:rPr lang="ru-RU" dirty="0" err="1" smtClean="0"/>
            <a:t>людину</a:t>
          </a:r>
          <a:endParaRPr lang="uk-UA" dirty="0"/>
        </a:p>
      </dgm:t>
    </dgm:pt>
    <dgm:pt modelId="{F4B1EA98-B64F-4EB7-BB8E-B58163B37C30}" type="parTrans" cxnId="{2E34D595-C195-46B3-8E61-83ED5783540F}">
      <dgm:prSet/>
      <dgm:spPr/>
      <dgm:t>
        <a:bodyPr/>
        <a:lstStyle/>
        <a:p>
          <a:endParaRPr lang="uk-UA"/>
        </a:p>
      </dgm:t>
    </dgm:pt>
    <dgm:pt modelId="{6B879D66-72BF-4AE0-88AE-97368BF28E3D}" type="sibTrans" cxnId="{2E34D595-C195-46B3-8E61-83ED5783540F}">
      <dgm:prSet/>
      <dgm:spPr/>
      <dgm:t>
        <a:bodyPr/>
        <a:lstStyle/>
        <a:p>
          <a:endParaRPr lang="uk-UA"/>
        </a:p>
      </dgm:t>
    </dgm:pt>
    <dgm:pt modelId="{8F6564A6-05E1-4C7C-A371-0E46071C3935}">
      <dgm:prSet phldrT="[Текст]"/>
      <dgm:spPr/>
      <dgm:t>
        <a:bodyPr/>
        <a:lstStyle/>
        <a:p>
          <a:r>
            <a:rPr lang="ru-RU" dirty="0" err="1" smtClean="0"/>
            <a:t>моделювати</a:t>
          </a:r>
          <a:r>
            <a:rPr lang="ru-RU" dirty="0" smtClean="0"/>
            <a:t> </a:t>
          </a:r>
          <a:r>
            <a:rPr lang="ru-RU" dirty="0" err="1" smtClean="0"/>
            <a:t>різні</a:t>
          </a:r>
          <a:r>
            <a:rPr lang="ru-RU" dirty="0" smtClean="0"/>
            <a:t> </a:t>
          </a:r>
          <a:r>
            <a:rPr lang="ru-RU" dirty="0" err="1" smtClean="0"/>
            <a:t>соціальні</a:t>
          </a:r>
          <a:r>
            <a:rPr lang="ru-RU" dirty="0" smtClean="0"/>
            <a:t> </a:t>
          </a:r>
          <a:r>
            <a:rPr lang="ru-RU" dirty="0" err="1" smtClean="0"/>
            <a:t>ситуації</a:t>
          </a:r>
          <a:endParaRPr lang="uk-UA" dirty="0"/>
        </a:p>
      </dgm:t>
    </dgm:pt>
    <dgm:pt modelId="{CDDFC28D-CC0F-462A-BA83-96F065E3FA7A}" type="parTrans" cxnId="{8AEE8E25-3042-4E8C-9E9B-9134CD34FB4B}">
      <dgm:prSet/>
      <dgm:spPr/>
      <dgm:t>
        <a:bodyPr/>
        <a:lstStyle/>
        <a:p>
          <a:endParaRPr lang="uk-UA"/>
        </a:p>
      </dgm:t>
    </dgm:pt>
    <dgm:pt modelId="{C0B76C62-3203-4858-89B4-356762A0E700}" type="sibTrans" cxnId="{8AEE8E25-3042-4E8C-9E9B-9134CD34FB4B}">
      <dgm:prSet/>
      <dgm:spPr/>
      <dgm:t>
        <a:bodyPr/>
        <a:lstStyle/>
        <a:p>
          <a:endParaRPr lang="uk-UA"/>
        </a:p>
      </dgm:t>
    </dgm:pt>
    <dgm:pt modelId="{75E0B1A2-E13B-44F7-942D-6D6CB5248022}">
      <dgm:prSet phldrT="[Текст]"/>
      <dgm:spPr/>
      <dgm:t>
        <a:bodyPr/>
        <a:lstStyle/>
        <a:p>
          <a:r>
            <a:rPr lang="ru-RU" smtClean="0"/>
            <a:t>розвивати навички проектної діяльності</a:t>
          </a:r>
          <a:endParaRPr lang="uk-UA" dirty="0"/>
        </a:p>
      </dgm:t>
    </dgm:pt>
    <dgm:pt modelId="{4FEB6165-EDB7-478D-8A5C-307053D9A759}" type="parTrans" cxnId="{2959B36C-D84C-4BC7-9A18-CA92CD98B9AF}">
      <dgm:prSet/>
      <dgm:spPr/>
      <dgm:t>
        <a:bodyPr/>
        <a:lstStyle/>
        <a:p>
          <a:endParaRPr lang="uk-UA"/>
        </a:p>
      </dgm:t>
    </dgm:pt>
    <dgm:pt modelId="{4E1B0BB8-7868-4B5D-B2DE-55823995D028}" type="sibTrans" cxnId="{2959B36C-D84C-4BC7-9A18-CA92CD98B9AF}">
      <dgm:prSet/>
      <dgm:spPr/>
      <dgm:t>
        <a:bodyPr/>
        <a:lstStyle/>
        <a:p>
          <a:endParaRPr lang="uk-UA"/>
        </a:p>
      </dgm:t>
    </dgm:pt>
    <dgm:pt modelId="{230FBD83-6AA1-46CF-A54E-A8F11F267A46}">
      <dgm:prSet/>
      <dgm:spPr/>
      <dgm:t>
        <a:bodyPr/>
        <a:lstStyle/>
        <a:p>
          <a:r>
            <a:rPr lang="ru-RU" smtClean="0"/>
            <a:t>аналізувати навчальну інформацію</a:t>
          </a:r>
          <a:endParaRPr lang="uk-UA"/>
        </a:p>
      </dgm:t>
    </dgm:pt>
    <dgm:pt modelId="{3DB78A09-6DC0-41E0-BDA0-7392CEE30B45}" type="parTrans" cxnId="{A7508E94-334F-4FEF-BD7E-AD173061E919}">
      <dgm:prSet/>
      <dgm:spPr/>
      <dgm:t>
        <a:bodyPr/>
        <a:lstStyle/>
        <a:p>
          <a:endParaRPr lang="uk-UA"/>
        </a:p>
      </dgm:t>
    </dgm:pt>
    <dgm:pt modelId="{3F8838CD-4F48-4372-AD77-1E1E83D1AD8C}" type="sibTrans" cxnId="{A7508E94-334F-4FEF-BD7E-AD173061E919}">
      <dgm:prSet/>
      <dgm:spPr/>
      <dgm:t>
        <a:bodyPr/>
        <a:lstStyle/>
        <a:p>
          <a:endParaRPr lang="uk-UA"/>
        </a:p>
      </dgm:t>
    </dgm:pt>
    <dgm:pt modelId="{A33B0EE9-7469-4CC8-B1D2-62DAB93BD3D8}">
      <dgm:prSet/>
      <dgm:spPr/>
      <dgm:t>
        <a:bodyPr/>
        <a:lstStyle/>
        <a:p>
          <a:r>
            <a:rPr lang="ru-RU" smtClean="0"/>
            <a:t>вчитись будувати конструктивні відносини в групі</a:t>
          </a:r>
          <a:endParaRPr lang="uk-UA"/>
        </a:p>
      </dgm:t>
    </dgm:pt>
    <dgm:pt modelId="{D4B987A7-51EF-4155-93AA-AD2EBAAD6D5F}" type="parTrans" cxnId="{91A5832D-8FFE-404B-A69F-73AA85E06B01}">
      <dgm:prSet/>
      <dgm:spPr/>
      <dgm:t>
        <a:bodyPr/>
        <a:lstStyle/>
        <a:p>
          <a:endParaRPr lang="uk-UA"/>
        </a:p>
      </dgm:t>
    </dgm:pt>
    <dgm:pt modelId="{69E0DEB5-7A69-4AEE-AA5C-6ADBA382C87F}" type="sibTrans" cxnId="{91A5832D-8FFE-404B-A69F-73AA85E06B01}">
      <dgm:prSet/>
      <dgm:spPr/>
      <dgm:t>
        <a:bodyPr/>
        <a:lstStyle/>
        <a:p>
          <a:endParaRPr lang="uk-UA"/>
        </a:p>
      </dgm:t>
    </dgm:pt>
    <dgm:pt modelId="{A2E524EA-5B82-468C-BD8B-79EE7FC0AB12}">
      <dgm:prSet/>
      <dgm:spPr/>
      <dgm:t>
        <a:bodyPr/>
        <a:lstStyle/>
        <a:p>
          <a:r>
            <a:rPr lang="ru-RU" smtClean="0"/>
            <a:t>знаходити спільне розв’язання діалогу</a:t>
          </a:r>
          <a:endParaRPr lang="ru-RU" dirty="0" smtClean="0"/>
        </a:p>
      </dgm:t>
    </dgm:pt>
    <dgm:pt modelId="{A7EB0B5F-FBCB-4D26-8F94-EA532183DE8C}" type="parTrans" cxnId="{E760351F-E259-4FB8-B18B-F5E524F152CB}">
      <dgm:prSet/>
      <dgm:spPr/>
      <dgm:t>
        <a:bodyPr/>
        <a:lstStyle/>
        <a:p>
          <a:endParaRPr lang="uk-UA"/>
        </a:p>
      </dgm:t>
    </dgm:pt>
    <dgm:pt modelId="{29320808-43ED-4385-8CEB-21B7C3FB68D3}" type="sibTrans" cxnId="{E760351F-E259-4FB8-B18B-F5E524F152CB}">
      <dgm:prSet/>
      <dgm:spPr/>
      <dgm:t>
        <a:bodyPr/>
        <a:lstStyle/>
        <a:p>
          <a:endParaRPr lang="uk-UA"/>
        </a:p>
      </dgm:t>
    </dgm:pt>
    <dgm:pt modelId="{6E09E54D-D3E5-40B1-946E-EBCA4F4C0C8A}" type="pres">
      <dgm:prSet presAssocID="{ADA998D8-9ADF-4E1F-9022-83899231AAEC}" presName="Name0" presStyleCnt="0">
        <dgm:presLayoutVars>
          <dgm:chMax val="7"/>
          <dgm:chPref val="7"/>
          <dgm:dir/>
        </dgm:presLayoutVars>
      </dgm:prSet>
      <dgm:spPr/>
    </dgm:pt>
    <dgm:pt modelId="{3636F383-3BA5-4DE1-B69B-64C57596402A}" type="pres">
      <dgm:prSet presAssocID="{ADA998D8-9ADF-4E1F-9022-83899231AAEC}" presName="Name1" presStyleCnt="0"/>
      <dgm:spPr/>
    </dgm:pt>
    <dgm:pt modelId="{7B6133BC-FDDE-460F-98A3-996036BDC404}" type="pres">
      <dgm:prSet presAssocID="{ADA998D8-9ADF-4E1F-9022-83899231AAEC}" presName="cycle" presStyleCnt="0"/>
      <dgm:spPr/>
    </dgm:pt>
    <dgm:pt modelId="{2D124284-02C3-4E3A-AAD8-B770AE0749F2}" type="pres">
      <dgm:prSet presAssocID="{ADA998D8-9ADF-4E1F-9022-83899231AAEC}" presName="srcNode" presStyleLbl="node1" presStyleIdx="0" presStyleCnt="7"/>
      <dgm:spPr/>
    </dgm:pt>
    <dgm:pt modelId="{2B89C8B6-C204-4C1A-8861-019B20483704}" type="pres">
      <dgm:prSet presAssocID="{ADA998D8-9ADF-4E1F-9022-83899231AAEC}" presName="conn" presStyleLbl="parChTrans1D2" presStyleIdx="0" presStyleCnt="1"/>
      <dgm:spPr/>
    </dgm:pt>
    <dgm:pt modelId="{A3FF51B9-5AC3-444F-85EB-FE0D490447B0}" type="pres">
      <dgm:prSet presAssocID="{ADA998D8-9ADF-4E1F-9022-83899231AAEC}" presName="extraNode" presStyleLbl="node1" presStyleIdx="0" presStyleCnt="7"/>
      <dgm:spPr/>
    </dgm:pt>
    <dgm:pt modelId="{9BE6881D-D1EB-4168-ABAD-E30D37B4871E}" type="pres">
      <dgm:prSet presAssocID="{ADA998D8-9ADF-4E1F-9022-83899231AAEC}" presName="dstNode" presStyleLbl="node1" presStyleIdx="0" presStyleCnt="7"/>
      <dgm:spPr/>
    </dgm:pt>
    <dgm:pt modelId="{C1056935-74BE-434D-9B34-3945D5CA1BA1}" type="pres">
      <dgm:prSet presAssocID="{DE566FD0-45C4-488A-9001-131B3C3AD3A7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3E36B7F-C165-4FBD-A106-F144FB942AED}" type="pres">
      <dgm:prSet presAssocID="{DE566FD0-45C4-488A-9001-131B3C3AD3A7}" presName="accent_1" presStyleCnt="0"/>
      <dgm:spPr/>
    </dgm:pt>
    <dgm:pt modelId="{C6344D7D-D6F4-4F02-B2FE-8485BDD96FC1}" type="pres">
      <dgm:prSet presAssocID="{DE566FD0-45C4-488A-9001-131B3C3AD3A7}" presName="accentRepeatNode" presStyleLbl="solidFgAcc1" presStyleIdx="0" presStyleCnt="7"/>
      <dgm:spPr/>
    </dgm:pt>
    <dgm:pt modelId="{7C3DE617-0A24-49ED-B84D-17F678C43257}" type="pres">
      <dgm:prSet presAssocID="{230FBD83-6AA1-46CF-A54E-A8F11F267A46}" presName="text_2" presStyleLbl="node1" presStyleIdx="1" presStyleCnt="7">
        <dgm:presLayoutVars>
          <dgm:bulletEnabled val="1"/>
        </dgm:presLayoutVars>
      </dgm:prSet>
      <dgm:spPr/>
    </dgm:pt>
    <dgm:pt modelId="{D6DFC67E-680A-4CDD-A2A6-3EDE96E11055}" type="pres">
      <dgm:prSet presAssocID="{230FBD83-6AA1-46CF-A54E-A8F11F267A46}" presName="accent_2" presStyleCnt="0"/>
      <dgm:spPr/>
    </dgm:pt>
    <dgm:pt modelId="{83FE0A61-8694-43AA-B69E-4458143D0233}" type="pres">
      <dgm:prSet presAssocID="{230FBD83-6AA1-46CF-A54E-A8F11F267A46}" presName="accentRepeatNode" presStyleLbl="solidFgAcc1" presStyleIdx="1" presStyleCnt="7"/>
      <dgm:spPr/>
    </dgm:pt>
    <dgm:pt modelId="{599106FE-AEA6-48AF-B814-885D95C9B3E7}" type="pres">
      <dgm:prSet presAssocID="{F7FB9645-E66A-464F-8359-360A71679BD5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C2B590A-26AB-44AD-9643-23FE03E19AB7}" type="pres">
      <dgm:prSet presAssocID="{F7FB9645-E66A-464F-8359-360A71679BD5}" presName="accent_3" presStyleCnt="0"/>
      <dgm:spPr/>
    </dgm:pt>
    <dgm:pt modelId="{8BEB93D5-B980-44A6-8A11-B327BBA0E48F}" type="pres">
      <dgm:prSet presAssocID="{F7FB9645-E66A-464F-8359-360A71679BD5}" presName="accentRepeatNode" presStyleLbl="solidFgAcc1" presStyleIdx="2" presStyleCnt="7"/>
      <dgm:spPr/>
    </dgm:pt>
    <dgm:pt modelId="{C7D7E29E-1277-40B2-9DFC-88114D873CEC}" type="pres">
      <dgm:prSet presAssocID="{8F6564A6-05E1-4C7C-A371-0E46071C393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29CF1D4-0014-4A81-B0DD-4F60408AF804}" type="pres">
      <dgm:prSet presAssocID="{8F6564A6-05E1-4C7C-A371-0E46071C3935}" presName="accent_4" presStyleCnt="0"/>
      <dgm:spPr/>
    </dgm:pt>
    <dgm:pt modelId="{AD6FB10E-BED0-4411-BD69-F827F84530D2}" type="pres">
      <dgm:prSet presAssocID="{8F6564A6-05E1-4C7C-A371-0E46071C3935}" presName="accentRepeatNode" presStyleLbl="solidFgAcc1" presStyleIdx="3" presStyleCnt="7"/>
      <dgm:spPr/>
    </dgm:pt>
    <dgm:pt modelId="{EC017154-75B5-4597-9979-A439A6CBA091}" type="pres">
      <dgm:prSet presAssocID="{75E0B1A2-E13B-44F7-942D-6D6CB5248022}" presName="text_5" presStyleLbl="node1" presStyleIdx="4" presStyleCnt="7" custLinFactNeighborX="-271" custLinFactNeighborY="-13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92499E2-F8D5-48CD-8220-795A12500C13}" type="pres">
      <dgm:prSet presAssocID="{75E0B1A2-E13B-44F7-942D-6D6CB5248022}" presName="accent_5" presStyleCnt="0"/>
      <dgm:spPr/>
    </dgm:pt>
    <dgm:pt modelId="{60C9E062-75C3-42BD-AEB2-A728ADEB38EB}" type="pres">
      <dgm:prSet presAssocID="{75E0B1A2-E13B-44F7-942D-6D6CB5248022}" presName="accentRepeatNode" presStyleLbl="solidFgAcc1" presStyleIdx="4" presStyleCnt="7"/>
      <dgm:spPr/>
    </dgm:pt>
    <dgm:pt modelId="{24783C20-8FF3-414C-B17E-35A76595FFBF}" type="pres">
      <dgm:prSet presAssocID="{A2E524EA-5B82-468C-BD8B-79EE7FC0AB12}" presName="text_6" presStyleLbl="node1" presStyleIdx="5" presStyleCnt="7">
        <dgm:presLayoutVars>
          <dgm:bulletEnabled val="1"/>
        </dgm:presLayoutVars>
      </dgm:prSet>
      <dgm:spPr/>
    </dgm:pt>
    <dgm:pt modelId="{2AE49A7E-E4E2-436A-BCD2-A743E088FBFA}" type="pres">
      <dgm:prSet presAssocID="{A2E524EA-5B82-468C-BD8B-79EE7FC0AB12}" presName="accent_6" presStyleCnt="0"/>
      <dgm:spPr/>
    </dgm:pt>
    <dgm:pt modelId="{6011E418-C772-44E0-B38C-41692F764729}" type="pres">
      <dgm:prSet presAssocID="{A2E524EA-5B82-468C-BD8B-79EE7FC0AB12}" presName="accentRepeatNode" presStyleLbl="solidFgAcc1" presStyleIdx="5" presStyleCnt="7"/>
      <dgm:spPr/>
    </dgm:pt>
    <dgm:pt modelId="{068D636B-71FD-46A5-9CED-7527EE9B8FA1}" type="pres">
      <dgm:prSet presAssocID="{A33B0EE9-7469-4CC8-B1D2-62DAB93BD3D8}" presName="text_7" presStyleLbl="node1" presStyleIdx="6" presStyleCnt="7">
        <dgm:presLayoutVars>
          <dgm:bulletEnabled val="1"/>
        </dgm:presLayoutVars>
      </dgm:prSet>
      <dgm:spPr/>
    </dgm:pt>
    <dgm:pt modelId="{9F3F9B8F-774A-437F-B4CB-A964207845CC}" type="pres">
      <dgm:prSet presAssocID="{A33B0EE9-7469-4CC8-B1D2-62DAB93BD3D8}" presName="accent_7" presStyleCnt="0"/>
      <dgm:spPr/>
    </dgm:pt>
    <dgm:pt modelId="{54813428-BB25-4410-A0C3-61F27E69FD72}" type="pres">
      <dgm:prSet presAssocID="{A33B0EE9-7469-4CC8-B1D2-62DAB93BD3D8}" presName="accentRepeatNode" presStyleLbl="solidFgAcc1" presStyleIdx="6" presStyleCnt="7"/>
      <dgm:spPr/>
    </dgm:pt>
  </dgm:ptLst>
  <dgm:cxnLst>
    <dgm:cxn modelId="{99CE79AE-2674-43D8-A35B-7F6CA1913957}" type="presOf" srcId="{F7FB9645-E66A-464F-8359-360A71679BD5}" destId="{599106FE-AEA6-48AF-B814-885D95C9B3E7}" srcOrd="0" destOrd="0" presId="urn:microsoft.com/office/officeart/2008/layout/VerticalCurvedList"/>
    <dgm:cxn modelId="{8AEE8E25-3042-4E8C-9E9B-9134CD34FB4B}" srcId="{ADA998D8-9ADF-4E1F-9022-83899231AAEC}" destId="{8F6564A6-05E1-4C7C-A371-0E46071C3935}" srcOrd="3" destOrd="0" parTransId="{CDDFC28D-CC0F-462A-BA83-96F065E3FA7A}" sibTransId="{C0B76C62-3203-4858-89B4-356762A0E700}"/>
    <dgm:cxn modelId="{0D145178-DB85-43C5-8BFF-1C5E8CBFF2BC}" type="presOf" srcId="{ADA998D8-9ADF-4E1F-9022-83899231AAEC}" destId="{6E09E54D-D3E5-40B1-946E-EBCA4F4C0C8A}" srcOrd="0" destOrd="0" presId="urn:microsoft.com/office/officeart/2008/layout/VerticalCurvedList"/>
    <dgm:cxn modelId="{91A5832D-8FFE-404B-A69F-73AA85E06B01}" srcId="{ADA998D8-9ADF-4E1F-9022-83899231AAEC}" destId="{A33B0EE9-7469-4CC8-B1D2-62DAB93BD3D8}" srcOrd="6" destOrd="0" parTransId="{D4B987A7-51EF-4155-93AA-AD2EBAAD6D5F}" sibTransId="{69E0DEB5-7A69-4AEE-AA5C-6ADBA382C87F}"/>
    <dgm:cxn modelId="{109BBA3E-44EA-4D6F-8023-E07B69FA001B}" type="presOf" srcId="{75E0B1A2-E13B-44F7-942D-6D6CB5248022}" destId="{EC017154-75B5-4597-9979-A439A6CBA091}" srcOrd="0" destOrd="0" presId="urn:microsoft.com/office/officeart/2008/layout/VerticalCurvedList"/>
    <dgm:cxn modelId="{2E34D595-C195-46B3-8E61-83ED5783540F}" srcId="{ADA998D8-9ADF-4E1F-9022-83899231AAEC}" destId="{F7FB9645-E66A-464F-8359-360A71679BD5}" srcOrd="2" destOrd="0" parTransId="{F4B1EA98-B64F-4EB7-BB8E-B58163B37C30}" sibTransId="{6B879D66-72BF-4AE0-88AE-97368BF28E3D}"/>
    <dgm:cxn modelId="{313C33B2-C9E8-4766-B62A-862EDD96048C}" type="presOf" srcId="{8F6564A6-05E1-4C7C-A371-0E46071C3935}" destId="{C7D7E29E-1277-40B2-9DFC-88114D873CEC}" srcOrd="0" destOrd="0" presId="urn:microsoft.com/office/officeart/2008/layout/VerticalCurvedList"/>
    <dgm:cxn modelId="{3579A241-146D-42F0-BD9B-6462CE71CEFE}" srcId="{ADA998D8-9ADF-4E1F-9022-83899231AAEC}" destId="{DE566FD0-45C4-488A-9001-131B3C3AD3A7}" srcOrd="0" destOrd="0" parTransId="{D2A9B640-5457-42CC-B878-58C62650E562}" sibTransId="{89EDE365-846F-4752-B8C2-3B4EAF9CFD1E}"/>
    <dgm:cxn modelId="{C2CC1EB5-C1FA-4D5F-88A9-C2FF495CF552}" type="presOf" srcId="{89EDE365-846F-4752-B8C2-3B4EAF9CFD1E}" destId="{2B89C8B6-C204-4C1A-8861-019B20483704}" srcOrd="0" destOrd="0" presId="urn:microsoft.com/office/officeart/2008/layout/VerticalCurvedList"/>
    <dgm:cxn modelId="{2959B36C-D84C-4BC7-9A18-CA92CD98B9AF}" srcId="{ADA998D8-9ADF-4E1F-9022-83899231AAEC}" destId="{75E0B1A2-E13B-44F7-942D-6D6CB5248022}" srcOrd="4" destOrd="0" parTransId="{4FEB6165-EDB7-478D-8A5C-307053D9A759}" sibTransId="{4E1B0BB8-7868-4B5D-B2DE-55823995D028}"/>
    <dgm:cxn modelId="{03B90A6B-18D6-4FE6-B6E0-35D65A243D5D}" type="presOf" srcId="{A33B0EE9-7469-4CC8-B1D2-62DAB93BD3D8}" destId="{068D636B-71FD-46A5-9CED-7527EE9B8FA1}" srcOrd="0" destOrd="0" presId="urn:microsoft.com/office/officeart/2008/layout/VerticalCurvedList"/>
    <dgm:cxn modelId="{078B5CE5-E286-4225-8C18-19DECB7E17D7}" type="presOf" srcId="{DE566FD0-45C4-488A-9001-131B3C3AD3A7}" destId="{C1056935-74BE-434D-9B34-3945D5CA1BA1}" srcOrd="0" destOrd="0" presId="urn:microsoft.com/office/officeart/2008/layout/VerticalCurvedList"/>
    <dgm:cxn modelId="{A7508E94-334F-4FEF-BD7E-AD173061E919}" srcId="{ADA998D8-9ADF-4E1F-9022-83899231AAEC}" destId="{230FBD83-6AA1-46CF-A54E-A8F11F267A46}" srcOrd="1" destOrd="0" parTransId="{3DB78A09-6DC0-41E0-BDA0-7392CEE30B45}" sibTransId="{3F8838CD-4F48-4372-AD77-1E1E83D1AD8C}"/>
    <dgm:cxn modelId="{10139B0E-8A60-4401-B8F1-70F907C9C82F}" type="presOf" srcId="{A2E524EA-5B82-468C-BD8B-79EE7FC0AB12}" destId="{24783C20-8FF3-414C-B17E-35A76595FFBF}" srcOrd="0" destOrd="0" presId="urn:microsoft.com/office/officeart/2008/layout/VerticalCurvedList"/>
    <dgm:cxn modelId="{E760351F-E259-4FB8-B18B-F5E524F152CB}" srcId="{ADA998D8-9ADF-4E1F-9022-83899231AAEC}" destId="{A2E524EA-5B82-468C-BD8B-79EE7FC0AB12}" srcOrd="5" destOrd="0" parTransId="{A7EB0B5F-FBCB-4D26-8F94-EA532183DE8C}" sibTransId="{29320808-43ED-4385-8CEB-21B7C3FB68D3}"/>
    <dgm:cxn modelId="{7C371928-1E34-45F5-AEC4-104C5C7BD101}" type="presOf" srcId="{230FBD83-6AA1-46CF-A54E-A8F11F267A46}" destId="{7C3DE617-0A24-49ED-B84D-17F678C43257}" srcOrd="0" destOrd="0" presId="urn:microsoft.com/office/officeart/2008/layout/VerticalCurvedList"/>
    <dgm:cxn modelId="{175B6397-46C7-41C8-AB04-2B174394A9D4}" type="presParOf" srcId="{6E09E54D-D3E5-40B1-946E-EBCA4F4C0C8A}" destId="{3636F383-3BA5-4DE1-B69B-64C57596402A}" srcOrd="0" destOrd="0" presId="urn:microsoft.com/office/officeart/2008/layout/VerticalCurvedList"/>
    <dgm:cxn modelId="{DC9CA367-02BC-4380-9146-271E0144F9B8}" type="presParOf" srcId="{3636F383-3BA5-4DE1-B69B-64C57596402A}" destId="{7B6133BC-FDDE-460F-98A3-996036BDC404}" srcOrd="0" destOrd="0" presId="urn:microsoft.com/office/officeart/2008/layout/VerticalCurvedList"/>
    <dgm:cxn modelId="{8747FE2E-75C2-4264-99CD-7196C0CADBA0}" type="presParOf" srcId="{7B6133BC-FDDE-460F-98A3-996036BDC404}" destId="{2D124284-02C3-4E3A-AAD8-B770AE0749F2}" srcOrd="0" destOrd="0" presId="urn:microsoft.com/office/officeart/2008/layout/VerticalCurvedList"/>
    <dgm:cxn modelId="{C9DC4DDA-7558-4408-863A-CF20639983C4}" type="presParOf" srcId="{7B6133BC-FDDE-460F-98A3-996036BDC404}" destId="{2B89C8B6-C204-4C1A-8861-019B20483704}" srcOrd="1" destOrd="0" presId="urn:microsoft.com/office/officeart/2008/layout/VerticalCurvedList"/>
    <dgm:cxn modelId="{30CC0261-99A6-47D2-AC51-E23851269D89}" type="presParOf" srcId="{7B6133BC-FDDE-460F-98A3-996036BDC404}" destId="{A3FF51B9-5AC3-444F-85EB-FE0D490447B0}" srcOrd="2" destOrd="0" presId="urn:microsoft.com/office/officeart/2008/layout/VerticalCurvedList"/>
    <dgm:cxn modelId="{8F0EF6F1-B55D-4F14-A190-3D4E7C6A8712}" type="presParOf" srcId="{7B6133BC-FDDE-460F-98A3-996036BDC404}" destId="{9BE6881D-D1EB-4168-ABAD-E30D37B4871E}" srcOrd="3" destOrd="0" presId="urn:microsoft.com/office/officeart/2008/layout/VerticalCurvedList"/>
    <dgm:cxn modelId="{924CD092-24DE-41F3-A380-8158C4E1C47C}" type="presParOf" srcId="{3636F383-3BA5-4DE1-B69B-64C57596402A}" destId="{C1056935-74BE-434D-9B34-3945D5CA1BA1}" srcOrd="1" destOrd="0" presId="urn:microsoft.com/office/officeart/2008/layout/VerticalCurvedList"/>
    <dgm:cxn modelId="{D075882D-D13E-4C07-89EC-6391463235E1}" type="presParOf" srcId="{3636F383-3BA5-4DE1-B69B-64C57596402A}" destId="{13E36B7F-C165-4FBD-A106-F144FB942AED}" srcOrd="2" destOrd="0" presId="urn:microsoft.com/office/officeart/2008/layout/VerticalCurvedList"/>
    <dgm:cxn modelId="{33F6C5C5-DB74-42F2-97B8-052DF1644D15}" type="presParOf" srcId="{13E36B7F-C165-4FBD-A106-F144FB942AED}" destId="{C6344D7D-D6F4-4F02-B2FE-8485BDD96FC1}" srcOrd="0" destOrd="0" presId="urn:microsoft.com/office/officeart/2008/layout/VerticalCurvedList"/>
    <dgm:cxn modelId="{9E0A581D-86F4-4F41-9921-F540FD4C5139}" type="presParOf" srcId="{3636F383-3BA5-4DE1-B69B-64C57596402A}" destId="{7C3DE617-0A24-49ED-B84D-17F678C43257}" srcOrd="3" destOrd="0" presId="urn:microsoft.com/office/officeart/2008/layout/VerticalCurvedList"/>
    <dgm:cxn modelId="{3E0CE318-CB00-433E-B1C9-440CCCD64EC3}" type="presParOf" srcId="{3636F383-3BA5-4DE1-B69B-64C57596402A}" destId="{D6DFC67E-680A-4CDD-A2A6-3EDE96E11055}" srcOrd="4" destOrd="0" presId="urn:microsoft.com/office/officeart/2008/layout/VerticalCurvedList"/>
    <dgm:cxn modelId="{A6C29946-F8F9-41E0-9D82-4321BB01B24C}" type="presParOf" srcId="{D6DFC67E-680A-4CDD-A2A6-3EDE96E11055}" destId="{83FE0A61-8694-43AA-B69E-4458143D0233}" srcOrd="0" destOrd="0" presId="urn:microsoft.com/office/officeart/2008/layout/VerticalCurvedList"/>
    <dgm:cxn modelId="{0C78CD50-768B-4719-8B72-4C31F7D80D64}" type="presParOf" srcId="{3636F383-3BA5-4DE1-B69B-64C57596402A}" destId="{599106FE-AEA6-48AF-B814-885D95C9B3E7}" srcOrd="5" destOrd="0" presId="urn:microsoft.com/office/officeart/2008/layout/VerticalCurvedList"/>
    <dgm:cxn modelId="{ABC855FF-852F-454A-9DAB-3C315A1421B9}" type="presParOf" srcId="{3636F383-3BA5-4DE1-B69B-64C57596402A}" destId="{CC2B590A-26AB-44AD-9643-23FE03E19AB7}" srcOrd="6" destOrd="0" presId="urn:microsoft.com/office/officeart/2008/layout/VerticalCurvedList"/>
    <dgm:cxn modelId="{4B36C843-6D1C-4A84-A57C-FA38335149BE}" type="presParOf" srcId="{CC2B590A-26AB-44AD-9643-23FE03E19AB7}" destId="{8BEB93D5-B980-44A6-8A11-B327BBA0E48F}" srcOrd="0" destOrd="0" presId="urn:microsoft.com/office/officeart/2008/layout/VerticalCurvedList"/>
    <dgm:cxn modelId="{FA8153AD-D63C-45A5-8A23-F80068C635B0}" type="presParOf" srcId="{3636F383-3BA5-4DE1-B69B-64C57596402A}" destId="{C7D7E29E-1277-40B2-9DFC-88114D873CEC}" srcOrd="7" destOrd="0" presId="urn:microsoft.com/office/officeart/2008/layout/VerticalCurvedList"/>
    <dgm:cxn modelId="{8F68CB34-7893-4098-94C3-D16DC9B84999}" type="presParOf" srcId="{3636F383-3BA5-4DE1-B69B-64C57596402A}" destId="{429CF1D4-0014-4A81-B0DD-4F60408AF804}" srcOrd="8" destOrd="0" presId="urn:microsoft.com/office/officeart/2008/layout/VerticalCurvedList"/>
    <dgm:cxn modelId="{CADD08D0-5902-452A-BB3C-544150098DB9}" type="presParOf" srcId="{429CF1D4-0014-4A81-B0DD-4F60408AF804}" destId="{AD6FB10E-BED0-4411-BD69-F827F84530D2}" srcOrd="0" destOrd="0" presId="urn:microsoft.com/office/officeart/2008/layout/VerticalCurvedList"/>
    <dgm:cxn modelId="{D9AA2844-8442-400C-9962-46FF89710E39}" type="presParOf" srcId="{3636F383-3BA5-4DE1-B69B-64C57596402A}" destId="{EC017154-75B5-4597-9979-A439A6CBA091}" srcOrd="9" destOrd="0" presId="urn:microsoft.com/office/officeart/2008/layout/VerticalCurvedList"/>
    <dgm:cxn modelId="{4CD0A5C2-6032-424F-A13B-C4B229D333E0}" type="presParOf" srcId="{3636F383-3BA5-4DE1-B69B-64C57596402A}" destId="{992499E2-F8D5-48CD-8220-795A12500C13}" srcOrd="10" destOrd="0" presId="urn:microsoft.com/office/officeart/2008/layout/VerticalCurvedList"/>
    <dgm:cxn modelId="{CED2F1AC-ABCF-4D20-AA39-078D017B3915}" type="presParOf" srcId="{992499E2-F8D5-48CD-8220-795A12500C13}" destId="{60C9E062-75C3-42BD-AEB2-A728ADEB38EB}" srcOrd="0" destOrd="0" presId="urn:microsoft.com/office/officeart/2008/layout/VerticalCurvedList"/>
    <dgm:cxn modelId="{86FDB78E-23CB-4133-BD68-3A4FE85E656A}" type="presParOf" srcId="{3636F383-3BA5-4DE1-B69B-64C57596402A}" destId="{24783C20-8FF3-414C-B17E-35A76595FFBF}" srcOrd="11" destOrd="0" presId="urn:microsoft.com/office/officeart/2008/layout/VerticalCurvedList"/>
    <dgm:cxn modelId="{91DA60A3-5F20-4B52-8A1F-95F7C6A9D3A5}" type="presParOf" srcId="{3636F383-3BA5-4DE1-B69B-64C57596402A}" destId="{2AE49A7E-E4E2-436A-BCD2-A743E088FBFA}" srcOrd="12" destOrd="0" presId="urn:microsoft.com/office/officeart/2008/layout/VerticalCurvedList"/>
    <dgm:cxn modelId="{30D02263-2E2D-4AC1-95E2-6AF682D9E8E5}" type="presParOf" srcId="{2AE49A7E-E4E2-436A-BCD2-A743E088FBFA}" destId="{6011E418-C772-44E0-B38C-41692F764729}" srcOrd="0" destOrd="0" presId="urn:microsoft.com/office/officeart/2008/layout/VerticalCurvedList"/>
    <dgm:cxn modelId="{EAA5168E-90E9-4C50-AF3A-E8E77471A8EF}" type="presParOf" srcId="{3636F383-3BA5-4DE1-B69B-64C57596402A}" destId="{068D636B-71FD-46A5-9CED-7527EE9B8FA1}" srcOrd="13" destOrd="0" presId="urn:microsoft.com/office/officeart/2008/layout/VerticalCurvedList"/>
    <dgm:cxn modelId="{6301B98D-09B7-4AEB-8EC9-799B87516E5E}" type="presParOf" srcId="{3636F383-3BA5-4DE1-B69B-64C57596402A}" destId="{9F3F9B8F-774A-437F-B4CB-A964207845CC}" srcOrd="14" destOrd="0" presId="urn:microsoft.com/office/officeart/2008/layout/VerticalCurvedList"/>
    <dgm:cxn modelId="{56D64672-DE1D-4786-BC9F-61CEAD1E3F5F}" type="presParOf" srcId="{9F3F9B8F-774A-437F-B4CB-A964207845CC}" destId="{54813428-BB25-4410-A0C3-61F27E69FD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5E6853-2DF2-4AA0-95DA-0FDE25241ED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43AB3C-0240-4F92-914E-186E30DD8F89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</a:rPr>
            <a:t>Науковці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виділяють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наступні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принципи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інтерактивного</a:t>
          </a:r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000" b="1" dirty="0" err="1" smtClean="0">
              <a:solidFill>
                <a:schemeClr val="tx1"/>
              </a:solidFill>
            </a:rPr>
            <a:t>навчання</a:t>
          </a:r>
          <a:r>
            <a:rPr lang="ru-RU" sz="2000" dirty="0" smtClean="0">
              <a:solidFill>
                <a:schemeClr val="tx1"/>
              </a:solidFill>
            </a:rPr>
            <a:t>:</a:t>
          </a:r>
          <a:br>
            <a:rPr lang="ru-RU" sz="2000" dirty="0" smtClean="0">
              <a:solidFill>
                <a:schemeClr val="tx1"/>
              </a:solidFill>
            </a:rPr>
          </a:br>
          <a:endParaRPr lang="ru-RU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A47C9D4-8C37-4C8A-9080-9665E480B55A}" type="parTrans" cxnId="{4E74A991-A4FB-4092-9850-33162254FB95}">
      <dgm:prSet/>
      <dgm:spPr/>
      <dgm:t>
        <a:bodyPr/>
        <a:lstStyle/>
        <a:p>
          <a:endParaRPr lang="ru-RU"/>
        </a:p>
      </dgm:t>
    </dgm:pt>
    <dgm:pt modelId="{F3FFBAD6-C9C3-4BC3-B4A3-15B18FDACEF6}" type="sibTrans" cxnId="{4E74A991-A4FB-4092-9850-33162254FB95}">
      <dgm:prSet/>
      <dgm:spPr/>
      <dgm:t>
        <a:bodyPr/>
        <a:lstStyle/>
        <a:p>
          <a:endParaRPr lang="ru-RU"/>
        </a:p>
      </dgm:t>
    </dgm:pt>
    <dgm:pt modelId="{41253CCE-48CF-4A67-9D04-9DFA76570D39}">
      <dgm:prSet custT="1"/>
      <dgm:spPr/>
      <dgm:t>
        <a:bodyPr/>
        <a:lstStyle/>
        <a:p>
          <a:pPr marR="0" rtl="0"/>
          <a:r>
            <a:rPr lang="ru-RU" sz="1800" dirty="0" smtClean="0"/>
            <a:t>Принцип </a:t>
          </a:r>
          <a:r>
            <a:rPr lang="ru-RU" sz="1800" dirty="0" err="1" smtClean="0"/>
            <a:t>активності</a:t>
          </a:r>
          <a:endParaRPr lang="ru-RU" sz="1800" dirty="0">
            <a:latin typeface="+mn-lt"/>
          </a:endParaRPr>
        </a:p>
      </dgm:t>
    </dgm:pt>
    <dgm:pt modelId="{1B1DD57E-B637-4DAE-88AE-84B018142C15}" type="parTrans" cxnId="{117FD8BE-BB19-4D8D-92F3-DD4B5EF87585}">
      <dgm:prSet/>
      <dgm:spPr/>
      <dgm:t>
        <a:bodyPr/>
        <a:lstStyle/>
        <a:p>
          <a:endParaRPr lang="ru-RU"/>
        </a:p>
      </dgm:t>
    </dgm:pt>
    <dgm:pt modelId="{0BD95AC8-49CD-41E4-87A2-453C07269F62}" type="sibTrans" cxnId="{117FD8BE-BB19-4D8D-92F3-DD4B5EF87585}">
      <dgm:prSet/>
      <dgm:spPr/>
      <dgm:t>
        <a:bodyPr/>
        <a:lstStyle/>
        <a:p>
          <a:endParaRPr lang="ru-RU"/>
        </a:p>
      </dgm:t>
    </dgm:pt>
    <dgm:pt modelId="{79457381-7BEE-4074-8CE4-6684D1DB4ACF}">
      <dgm:prSet custT="1"/>
      <dgm:spPr/>
      <dgm:t>
        <a:bodyPr/>
        <a:lstStyle/>
        <a:p>
          <a:pPr marR="0" rtl="0"/>
          <a:r>
            <a:rPr lang="ru-RU" sz="1800" dirty="0" smtClean="0"/>
            <a:t>Принцип </a:t>
          </a:r>
          <a:r>
            <a:rPr lang="ru-RU" sz="1800" dirty="0" err="1" smtClean="0"/>
            <a:t>відкритого</a:t>
          </a:r>
          <a:r>
            <a:rPr lang="ru-RU" sz="1800" dirty="0" smtClean="0"/>
            <a:t> </a:t>
          </a:r>
          <a:r>
            <a:rPr lang="ru-RU" sz="1800" dirty="0" err="1" smtClean="0"/>
            <a:t>зворотнього</a:t>
          </a:r>
          <a:r>
            <a:rPr lang="ru-RU" sz="1800" dirty="0" smtClean="0"/>
            <a:t> </a:t>
          </a:r>
          <a:r>
            <a:rPr lang="ru-RU" sz="1800" dirty="0" err="1" smtClean="0"/>
            <a:t>зв’язку</a:t>
          </a:r>
          <a:endParaRPr lang="ru-RU" sz="1800" dirty="0" smtClean="0">
            <a:latin typeface="+mn-lt"/>
          </a:endParaRPr>
        </a:p>
      </dgm:t>
    </dgm:pt>
    <dgm:pt modelId="{344641F9-15ED-4692-80BE-1ADCC5C977F8}" type="parTrans" cxnId="{4E0C4FE5-B875-4212-B81A-4D0AD122D0D5}">
      <dgm:prSet/>
      <dgm:spPr/>
      <dgm:t>
        <a:bodyPr/>
        <a:lstStyle/>
        <a:p>
          <a:endParaRPr lang="ru-RU"/>
        </a:p>
      </dgm:t>
    </dgm:pt>
    <dgm:pt modelId="{6C7E9250-3F8E-4F4F-9C55-08389A02CC7D}" type="sibTrans" cxnId="{4E0C4FE5-B875-4212-B81A-4D0AD122D0D5}">
      <dgm:prSet/>
      <dgm:spPr/>
      <dgm:t>
        <a:bodyPr/>
        <a:lstStyle/>
        <a:p>
          <a:endParaRPr lang="ru-RU"/>
        </a:p>
      </dgm:t>
    </dgm:pt>
    <dgm:pt modelId="{F0B3D4BF-F63D-4DEB-A5F3-B97009B50F44}">
      <dgm:prSet custT="1"/>
      <dgm:spPr/>
      <dgm:t>
        <a:bodyPr/>
        <a:lstStyle/>
        <a:p>
          <a:pPr marR="0" rtl="0"/>
          <a:r>
            <a:rPr lang="ru-RU" sz="1800" dirty="0" smtClean="0"/>
            <a:t>Принцип </a:t>
          </a:r>
          <a:r>
            <a:rPr lang="ru-RU" sz="1800" dirty="0" err="1" smtClean="0"/>
            <a:t>експериментування</a:t>
          </a:r>
          <a:endParaRPr lang="ru-RU" sz="1800" dirty="0" smtClean="0">
            <a:latin typeface="+mn-lt"/>
          </a:endParaRPr>
        </a:p>
      </dgm:t>
    </dgm:pt>
    <dgm:pt modelId="{6C28B2F5-9C09-4AD0-9E14-C3F0B4E944BB}" type="parTrans" cxnId="{E8FD54DD-983D-4FC6-A2F6-B7FE551A050F}">
      <dgm:prSet/>
      <dgm:spPr/>
      <dgm:t>
        <a:bodyPr/>
        <a:lstStyle/>
        <a:p>
          <a:endParaRPr lang="ru-RU"/>
        </a:p>
      </dgm:t>
    </dgm:pt>
    <dgm:pt modelId="{777AA6DC-7263-44AB-A8E0-C19E40149895}" type="sibTrans" cxnId="{E8FD54DD-983D-4FC6-A2F6-B7FE551A050F}">
      <dgm:prSet/>
      <dgm:spPr/>
      <dgm:t>
        <a:bodyPr/>
        <a:lstStyle/>
        <a:p>
          <a:endParaRPr lang="ru-RU"/>
        </a:p>
      </dgm:t>
    </dgm:pt>
    <dgm:pt modelId="{D2A11FEC-4C8D-4B3D-B207-9C758E0C08BA}">
      <dgm:prSet custT="1"/>
      <dgm:spPr/>
      <dgm:t>
        <a:bodyPr/>
        <a:lstStyle/>
        <a:p>
          <a:pPr marR="0" rtl="0"/>
          <a:r>
            <a:rPr lang="ru-RU" sz="1800" dirty="0" smtClean="0"/>
            <a:t>Принцип </a:t>
          </a:r>
          <a:r>
            <a:rPr lang="ru-RU" sz="1800" dirty="0" err="1" smtClean="0"/>
            <a:t>довіри</a:t>
          </a:r>
          <a:r>
            <a:rPr lang="ru-RU" sz="1800" dirty="0" smtClean="0"/>
            <a:t> в </a:t>
          </a:r>
          <a:r>
            <a:rPr lang="ru-RU" sz="1800" dirty="0" err="1" smtClean="0"/>
            <a:t>спілкуванні</a:t>
          </a:r>
          <a:endParaRPr lang="ru-RU" sz="1800" dirty="0" smtClean="0">
            <a:latin typeface="+mn-lt"/>
          </a:endParaRPr>
        </a:p>
      </dgm:t>
    </dgm:pt>
    <dgm:pt modelId="{ED8D82DF-A852-4DFC-9D93-D2346109E515}" type="parTrans" cxnId="{A0DF4ABB-92A5-4AE1-BAA3-40C786B7A657}">
      <dgm:prSet/>
      <dgm:spPr/>
      <dgm:t>
        <a:bodyPr/>
        <a:lstStyle/>
        <a:p>
          <a:endParaRPr lang="ru-RU"/>
        </a:p>
      </dgm:t>
    </dgm:pt>
    <dgm:pt modelId="{FA72C379-AE0E-496A-B387-8DFB72357962}" type="sibTrans" cxnId="{A0DF4ABB-92A5-4AE1-BAA3-40C786B7A657}">
      <dgm:prSet/>
      <dgm:spPr/>
      <dgm:t>
        <a:bodyPr/>
        <a:lstStyle/>
        <a:p>
          <a:endParaRPr lang="ru-RU"/>
        </a:p>
      </dgm:t>
    </dgm:pt>
    <dgm:pt modelId="{8B1680D6-D793-4A1F-B904-647D399CEE9C}">
      <dgm:prSet custT="1"/>
      <dgm:spPr/>
      <dgm:t>
        <a:bodyPr/>
        <a:lstStyle/>
        <a:p>
          <a:pPr marR="0" rtl="0"/>
          <a:r>
            <a:rPr lang="ru-RU" sz="1600" dirty="0" err="1" smtClean="0"/>
            <a:t>брати</a:t>
          </a:r>
          <a:r>
            <a:rPr lang="ru-RU" sz="1600" dirty="0" smtClean="0"/>
            <a:t> </a:t>
          </a:r>
          <a:r>
            <a:rPr lang="ru-RU" sz="1600" dirty="0" err="1" smtClean="0"/>
            <a:t>активну</a:t>
          </a:r>
          <a:r>
            <a:rPr lang="ru-RU" sz="1600" dirty="0" smtClean="0"/>
            <a:t> участь у </a:t>
          </a:r>
          <a:r>
            <a:rPr lang="ru-RU" sz="1600" dirty="0" err="1" smtClean="0"/>
            <a:t>процесі</a:t>
          </a:r>
          <a:r>
            <a:rPr lang="ru-RU" sz="1600" dirty="0" smtClean="0"/>
            <a:t> </a:t>
          </a:r>
          <a:r>
            <a:rPr lang="ru-RU" sz="1600" dirty="0" err="1" smtClean="0"/>
            <a:t>спілкування</a:t>
          </a:r>
          <a:r>
            <a:rPr lang="ru-RU" sz="1600" dirty="0" smtClean="0"/>
            <a:t>, активно </a:t>
          </a:r>
          <a:r>
            <a:rPr lang="ru-RU" sz="1600" dirty="0" err="1" smtClean="0"/>
            <a:t>взаємодіяти</a:t>
          </a:r>
          <a:r>
            <a:rPr lang="ru-RU" sz="1600" dirty="0" smtClean="0"/>
            <a:t> з </a:t>
          </a:r>
          <a:r>
            <a:rPr lang="ru-RU" sz="1600" dirty="0" err="1" smtClean="0"/>
            <a:t>іншими</a:t>
          </a:r>
          <a:r>
            <a:rPr lang="ru-RU" sz="1600" dirty="0" smtClean="0"/>
            <a:t>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CA13248-6DBC-4FF7-8030-C93E340D95FC}" type="parTrans" cxnId="{371D047B-1BE5-4081-9192-19F9F98CC1E1}">
      <dgm:prSet/>
      <dgm:spPr/>
      <dgm:t>
        <a:bodyPr/>
        <a:lstStyle/>
        <a:p>
          <a:endParaRPr lang="ru-RU"/>
        </a:p>
      </dgm:t>
    </dgm:pt>
    <dgm:pt modelId="{C725B732-1357-41D1-A3BF-75813936D41C}" type="sibTrans" cxnId="{371D047B-1BE5-4081-9192-19F9F98CC1E1}">
      <dgm:prSet/>
      <dgm:spPr/>
      <dgm:t>
        <a:bodyPr/>
        <a:lstStyle/>
        <a:p>
          <a:endParaRPr lang="ru-RU"/>
        </a:p>
      </dgm:t>
    </dgm:pt>
    <dgm:pt modelId="{A32E274C-2F96-4526-A92E-1F0EB4B9BA64}">
      <dgm:prSet custT="1"/>
      <dgm:spPr/>
      <dgm:t>
        <a:bodyPr/>
        <a:lstStyle/>
        <a:p>
          <a:pPr marR="0" rtl="0"/>
          <a:r>
            <a:rPr lang="ru-RU" sz="1500" dirty="0" err="1" smtClean="0"/>
            <a:t>сутність</a:t>
          </a:r>
          <a:r>
            <a:rPr lang="ru-RU" sz="1500" dirty="0" smtClean="0"/>
            <a:t> </a:t>
          </a:r>
          <a:r>
            <a:rPr lang="ru-RU" sz="1500" dirty="0" err="1" smtClean="0"/>
            <a:t>якого</a:t>
          </a:r>
          <a:r>
            <a:rPr lang="ru-RU" sz="1500" dirty="0" smtClean="0"/>
            <a:t> </a:t>
          </a:r>
          <a:r>
            <a:rPr lang="ru-RU" sz="1500" dirty="0" err="1" smtClean="0"/>
            <a:t>полягає</a:t>
          </a:r>
          <a:r>
            <a:rPr lang="ru-RU" sz="1500" dirty="0" smtClean="0"/>
            <a:t> в </a:t>
          </a:r>
          <a:r>
            <a:rPr lang="ru-RU" sz="1500" dirty="0" err="1" smtClean="0"/>
            <a:t>обов’язковому</a:t>
          </a:r>
          <a:r>
            <a:rPr lang="ru-RU" sz="1500" dirty="0" smtClean="0"/>
            <a:t> </a:t>
          </a:r>
          <a:r>
            <a:rPr lang="ru-RU" sz="1500" dirty="0" err="1" smtClean="0"/>
            <a:t>висловленні</a:t>
          </a:r>
          <a:r>
            <a:rPr lang="ru-RU" sz="1500" dirty="0" smtClean="0"/>
            <a:t> членом </a:t>
          </a:r>
          <a:r>
            <a:rPr lang="ru-RU" sz="1500" dirty="0" err="1" smtClean="0"/>
            <a:t>чи</a:t>
          </a:r>
          <a:r>
            <a:rPr lang="ru-RU" sz="1500" dirty="0" smtClean="0"/>
            <a:t> </a:t>
          </a:r>
          <a:r>
            <a:rPr lang="ru-RU" sz="1500" dirty="0" err="1" smtClean="0"/>
            <a:t>всіма</a:t>
          </a:r>
          <a:r>
            <a:rPr lang="ru-RU" sz="1500" dirty="0" smtClean="0"/>
            <a:t> членами </a:t>
          </a:r>
          <a:r>
            <a:rPr lang="ru-RU" sz="1500" dirty="0" err="1" smtClean="0"/>
            <a:t>групи</a:t>
          </a:r>
          <a:r>
            <a:rPr lang="ru-RU" sz="1500" dirty="0" smtClean="0"/>
            <a:t> думок, </a:t>
          </a:r>
          <a:r>
            <a:rPr lang="ru-RU" sz="1500" dirty="0" err="1" smtClean="0"/>
            <a:t>ідей</a:t>
          </a:r>
          <a:r>
            <a:rPr lang="ru-RU" sz="1500" dirty="0" smtClean="0"/>
            <a:t> </a:t>
          </a:r>
          <a:r>
            <a:rPr lang="ru-RU" sz="1500" dirty="0" err="1" smtClean="0"/>
            <a:t>чи</a:t>
          </a:r>
          <a:r>
            <a:rPr lang="ru-RU" sz="1500" dirty="0" smtClean="0"/>
            <a:t> </a:t>
          </a:r>
          <a:r>
            <a:rPr lang="ru-RU" sz="1500" dirty="0" err="1" smtClean="0"/>
            <a:t>заперечень</a:t>
          </a:r>
          <a:r>
            <a:rPr lang="ru-RU" sz="1500" dirty="0" smtClean="0"/>
            <a:t> </a:t>
          </a:r>
          <a:r>
            <a:rPr lang="ru-RU" sz="1500" dirty="0" err="1" smtClean="0"/>
            <a:t>щодо</a:t>
          </a:r>
          <a:r>
            <a:rPr lang="ru-RU" sz="1500" dirty="0" smtClean="0"/>
            <a:t> </a:t>
          </a:r>
          <a:r>
            <a:rPr lang="ru-RU" sz="1500" dirty="0" err="1" smtClean="0"/>
            <a:t>поставлених</a:t>
          </a:r>
          <a:r>
            <a:rPr lang="ru-RU" sz="1500" dirty="0" smtClean="0"/>
            <a:t> </a:t>
          </a:r>
          <a:r>
            <a:rPr lang="ru-RU" sz="1500" dirty="0" err="1" smtClean="0"/>
            <a:t>завдань</a:t>
          </a:r>
          <a:endParaRPr lang="ru-RU" sz="1500" dirty="0" smtClean="0">
            <a:latin typeface="+mn-lt"/>
          </a:endParaRPr>
        </a:p>
      </dgm:t>
    </dgm:pt>
    <dgm:pt modelId="{482CF319-2BD3-434B-B197-9DF6E0AA3C79}" type="parTrans" cxnId="{7669118D-3F67-47CF-A1D8-C7A6EAF411C5}">
      <dgm:prSet/>
      <dgm:spPr/>
      <dgm:t>
        <a:bodyPr/>
        <a:lstStyle/>
        <a:p>
          <a:endParaRPr lang="ru-RU"/>
        </a:p>
      </dgm:t>
    </dgm:pt>
    <dgm:pt modelId="{9E469377-1B9B-4F3C-A79A-A3E9E0616961}" type="sibTrans" cxnId="{7669118D-3F67-47CF-A1D8-C7A6EAF411C5}">
      <dgm:prSet/>
      <dgm:spPr/>
      <dgm:t>
        <a:bodyPr/>
        <a:lstStyle/>
        <a:p>
          <a:endParaRPr lang="ru-RU"/>
        </a:p>
      </dgm:t>
    </dgm:pt>
    <dgm:pt modelId="{C20E718A-0C6A-4F74-A453-C9EBF1097EBE}">
      <dgm:prSet custT="1"/>
      <dgm:spPr/>
      <dgm:t>
        <a:bodyPr/>
        <a:lstStyle/>
        <a:p>
          <a:pPr marR="0" rtl="0"/>
          <a:r>
            <a:rPr lang="ru-RU" sz="1600" dirty="0" err="1" smtClean="0"/>
            <a:t>активний</a:t>
          </a:r>
          <a:r>
            <a:rPr lang="ru-RU" sz="1600" dirty="0" smtClean="0"/>
            <a:t> </a:t>
          </a:r>
          <a:r>
            <a:rPr lang="ru-RU" sz="1600" dirty="0" err="1" smtClean="0"/>
            <a:t>пошук</a:t>
          </a:r>
          <a:r>
            <a:rPr lang="ru-RU" sz="1600" dirty="0" smtClean="0"/>
            <a:t> </a:t>
          </a:r>
          <a:r>
            <a:rPr lang="ru-RU" sz="1600" dirty="0" err="1" smtClean="0"/>
            <a:t>учнями</a:t>
          </a:r>
          <a:r>
            <a:rPr lang="ru-RU" sz="1600" dirty="0" smtClean="0"/>
            <a:t> </a:t>
          </a:r>
          <a:r>
            <a:rPr lang="ru-RU" sz="1600" dirty="0" err="1" smtClean="0"/>
            <a:t>нових</a:t>
          </a:r>
          <a:r>
            <a:rPr lang="ru-RU" sz="1600" dirty="0" smtClean="0"/>
            <a:t> </a:t>
          </a:r>
          <a:r>
            <a:rPr lang="ru-RU" sz="1600" dirty="0" err="1" smtClean="0"/>
            <a:t>ідей</a:t>
          </a:r>
          <a:r>
            <a:rPr lang="ru-RU" sz="1600" dirty="0" smtClean="0"/>
            <a:t> та </a:t>
          </a:r>
          <a:r>
            <a:rPr lang="ru-RU" sz="1600" dirty="0" err="1" smtClean="0"/>
            <a:t>шляхів</a:t>
          </a:r>
          <a:r>
            <a:rPr lang="ru-RU" sz="1600" dirty="0" smtClean="0"/>
            <a:t> </a:t>
          </a:r>
          <a:r>
            <a:rPr lang="ru-RU" sz="1600" dirty="0" err="1" smtClean="0"/>
            <a:t>вирішення</a:t>
          </a:r>
          <a:r>
            <a:rPr lang="ru-RU" sz="1600" dirty="0" smtClean="0"/>
            <a:t> </a:t>
          </a:r>
          <a:r>
            <a:rPr lang="ru-RU" sz="1600" dirty="0" err="1" smtClean="0"/>
            <a:t>поставлених</a:t>
          </a:r>
          <a:r>
            <a:rPr lang="ru-RU" sz="1600" dirty="0" smtClean="0"/>
            <a:t> </a:t>
          </a:r>
          <a:r>
            <a:rPr lang="ru-RU" sz="1600" dirty="0" err="1" smtClean="0"/>
            <a:t>завдань</a:t>
          </a:r>
          <a:endParaRPr lang="ru-RU" sz="1600" dirty="0" smtClean="0">
            <a:latin typeface="+mn-lt"/>
          </a:endParaRPr>
        </a:p>
      </dgm:t>
    </dgm:pt>
    <dgm:pt modelId="{FF976BF9-4ED0-4117-BF44-43D801EEBEBF}" type="parTrans" cxnId="{7E60E016-60E0-4E9D-9E0B-FA0946D2C959}">
      <dgm:prSet/>
      <dgm:spPr/>
      <dgm:t>
        <a:bodyPr/>
        <a:lstStyle/>
        <a:p>
          <a:endParaRPr lang="ru-RU"/>
        </a:p>
      </dgm:t>
    </dgm:pt>
    <dgm:pt modelId="{0E79793D-6DF8-4B71-AB2A-3ED0F7770242}" type="sibTrans" cxnId="{7E60E016-60E0-4E9D-9E0B-FA0946D2C959}">
      <dgm:prSet/>
      <dgm:spPr/>
      <dgm:t>
        <a:bodyPr/>
        <a:lstStyle/>
        <a:p>
          <a:endParaRPr lang="ru-RU"/>
        </a:p>
      </dgm:t>
    </dgm:pt>
    <dgm:pt modelId="{79AA7FF8-18C1-45B7-9602-B0AE057F2A33}">
      <dgm:prSet custT="1"/>
      <dgm:spPr/>
      <dgm:t>
        <a:bodyPr/>
        <a:lstStyle/>
        <a:p>
          <a:pPr marR="0" rtl="0"/>
          <a:r>
            <a:rPr lang="ru-RU" sz="1500" dirty="0" err="1" smtClean="0"/>
            <a:t>організація</a:t>
          </a:r>
          <a:r>
            <a:rPr lang="ru-RU" sz="1500" dirty="0" smtClean="0"/>
            <a:t> </a:t>
          </a:r>
          <a:r>
            <a:rPr lang="ru-RU" sz="1500" dirty="0" err="1" smtClean="0"/>
            <a:t>групового</a:t>
          </a:r>
          <a:r>
            <a:rPr lang="ru-RU" sz="1500" dirty="0" smtClean="0"/>
            <a:t> простору в </a:t>
          </a:r>
          <a:r>
            <a:rPr lang="ru-RU" sz="1500" dirty="0" err="1" smtClean="0"/>
            <a:t>ході</a:t>
          </a:r>
          <a:r>
            <a:rPr lang="ru-RU" sz="1500" dirty="0" smtClean="0"/>
            <a:t> </a:t>
          </a:r>
          <a:r>
            <a:rPr lang="ru-RU" sz="1500" dirty="0" err="1" smtClean="0"/>
            <a:t>проведення</a:t>
          </a:r>
          <a:r>
            <a:rPr lang="ru-RU" sz="1500" dirty="0" smtClean="0"/>
            <a:t> занять. </a:t>
          </a:r>
          <a:r>
            <a:rPr lang="ru-RU" sz="1500" dirty="0" err="1" smtClean="0"/>
            <a:t>прийом</a:t>
          </a:r>
          <a:r>
            <a:rPr lang="ru-RU" sz="1500" dirty="0" smtClean="0"/>
            <a:t> </a:t>
          </a:r>
          <a:r>
            <a:rPr lang="ru-RU" sz="1500" dirty="0" err="1" smtClean="0"/>
            <a:t>розташування</a:t>
          </a:r>
          <a:r>
            <a:rPr lang="ru-RU" sz="1500" dirty="0" smtClean="0"/>
            <a:t> </a:t>
          </a:r>
          <a:r>
            <a:rPr lang="ru-RU" sz="1500" dirty="0" err="1" smtClean="0"/>
            <a:t>учня</a:t>
          </a:r>
          <a:r>
            <a:rPr lang="ru-RU" sz="1500" dirty="0" smtClean="0"/>
            <a:t> і </a:t>
          </a:r>
          <a:r>
            <a:rPr lang="ru-RU" sz="1500" dirty="0" err="1" smtClean="0"/>
            <a:t>вчителя</a:t>
          </a:r>
          <a:r>
            <a:rPr lang="ru-RU" sz="1500" dirty="0" smtClean="0"/>
            <a:t> по колу </a:t>
          </a:r>
          <a:r>
            <a:rPr lang="ru-RU" sz="1500" dirty="0" err="1" smtClean="0"/>
            <a:t>обличчям</a:t>
          </a:r>
          <a:r>
            <a:rPr lang="ru-RU" sz="1500" dirty="0" smtClean="0"/>
            <a:t> один до одного</a:t>
          </a:r>
          <a:endParaRPr lang="ru-RU" sz="1500" dirty="0" smtClean="0">
            <a:latin typeface="+mn-lt"/>
          </a:endParaRPr>
        </a:p>
      </dgm:t>
    </dgm:pt>
    <dgm:pt modelId="{5319792F-B4A5-439D-9153-D0A4318B0B53}" type="sibTrans" cxnId="{DEDA52C7-7F69-44E9-A08E-383FB7138AE8}">
      <dgm:prSet/>
      <dgm:spPr/>
      <dgm:t>
        <a:bodyPr/>
        <a:lstStyle/>
        <a:p>
          <a:endParaRPr lang="ru-RU"/>
        </a:p>
      </dgm:t>
    </dgm:pt>
    <dgm:pt modelId="{B0132D6E-D08F-4D78-8307-3EB93FA37F2F}" type="parTrans" cxnId="{DEDA52C7-7F69-44E9-A08E-383FB7138AE8}">
      <dgm:prSet/>
      <dgm:spPr/>
      <dgm:t>
        <a:bodyPr/>
        <a:lstStyle/>
        <a:p>
          <a:endParaRPr lang="ru-RU"/>
        </a:p>
      </dgm:t>
    </dgm:pt>
    <dgm:pt modelId="{9E53E30A-DB09-46AA-9F0F-B9A870E600E4}">
      <dgm:prSet/>
      <dgm:spPr/>
      <dgm:t>
        <a:bodyPr/>
        <a:lstStyle/>
        <a:p>
          <a:r>
            <a:rPr lang="ru-RU" dirty="0" smtClean="0"/>
            <a:t>Принцип </a:t>
          </a:r>
          <a:r>
            <a:rPr lang="ru-RU" dirty="0" err="1" smtClean="0"/>
            <a:t>рівності</a:t>
          </a:r>
          <a:r>
            <a:rPr lang="ru-RU" dirty="0" smtClean="0"/>
            <a:t> </a:t>
          </a:r>
          <a:r>
            <a:rPr lang="ru-RU" dirty="0" err="1" smtClean="0"/>
            <a:t>позицій</a:t>
          </a:r>
          <a:endParaRPr lang="uk-UA" dirty="0"/>
        </a:p>
      </dgm:t>
    </dgm:pt>
    <dgm:pt modelId="{53A8BBCA-8228-4EE8-B897-55C8369393F6}" type="parTrans" cxnId="{4D48E272-BA92-453D-B411-EA2F7D5A2BB7}">
      <dgm:prSet/>
      <dgm:spPr/>
      <dgm:t>
        <a:bodyPr/>
        <a:lstStyle/>
        <a:p>
          <a:endParaRPr lang="uk-UA"/>
        </a:p>
      </dgm:t>
    </dgm:pt>
    <dgm:pt modelId="{F1F4645E-1B9D-4E6B-BE19-BC2F2ED77DC2}" type="sibTrans" cxnId="{4D48E272-BA92-453D-B411-EA2F7D5A2BB7}">
      <dgm:prSet/>
      <dgm:spPr/>
      <dgm:t>
        <a:bodyPr/>
        <a:lstStyle/>
        <a:p>
          <a:endParaRPr lang="uk-UA"/>
        </a:p>
      </dgm:t>
    </dgm:pt>
    <dgm:pt modelId="{E579B9C0-B37F-465B-A2B6-10E63526BF80}">
      <dgm:prSet custT="1"/>
      <dgm:spPr/>
      <dgm:t>
        <a:bodyPr/>
        <a:lstStyle/>
        <a:p>
          <a:pPr marR="0" rtl="0"/>
          <a:r>
            <a:rPr lang="ru-RU" sz="1600" dirty="0" err="1" smtClean="0"/>
            <a:t>вчитель</a:t>
          </a:r>
          <a:r>
            <a:rPr lang="ru-RU" sz="1600" dirty="0" smtClean="0"/>
            <a:t> не </a:t>
          </a:r>
          <a:r>
            <a:rPr lang="ru-RU" sz="1600" dirty="0" err="1" smtClean="0"/>
            <a:t>прагне</a:t>
          </a:r>
          <a:r>
            <a:rPr lang="ru-RU" sz="1600" dirty="0" smtClean="0"/>
            <a:t> </a:t>
          </a:r>
          <a:r>
            <a:rPr lang="ru-RU" sz="1600" dirty="0" err="1" smtClean="0"/>
            <a:t>нав’язати</a:t>
          </a:r>
          <a:r>
            <a:rPr lang="ru-RU" sz="1600" dirty="0" smtClean="0"/>
            <a:t> </a:t>
          </a:r>
          <a:r>
            <a:rPr lang="ru-RU" sz="1600" dirty="0" err="1" smtClean="0"/>
            <a:t>учням</a:t>
          </a:r>
          <a:r>
            <a:rPr lang="ru-RU" sz="1600" dirty="0" smtClean="0"/>
            <a:t> </a:t>
          </a:r>
          <a:r>
            <a:rPr lang="ru-RU" sz="1600" dirty="0" err="1" smtClean="0"/>
            <a:t>своєї</a:t>
          </a:r>
          <a:r>
            <a:rPr lang="ru-RU" sz="1600" dirty="0" smtClean="0"/>
            <a:t> думки, а </a:t>
          </a:r>
          <a:r>
            <a:rPr lang="ru-RU" sz="1600" dirty="0" err="1" smtClean="0"/>
            <a:t>діє</a:t>
          </a:r>
          <a:r>
            <a:rPr lang="ru-RU" sz="1600" dirty="0" smtClean="0"/>
            <a:t> разом з ними. </a:t>
          </a:r>
          <a:r>
            <a:rPr lang="ru-RU" sz="1600" dirty="0" err="1" smtClean="0"/>
            <a:t>Учень</a:t>
          </a:r>
          <a:r>
            <a:rPr lang="ru-RU" sz="1600" dirty="0" smtClean="0"/>
            <a:t> </a:t>
          </a:r>
          <a:r>
            <a:rPr lang="ru-RU" sz="1600" dirty="0" err="1" smtClean="0"/>
            <a:t>має</a:t>
          </a:r>
          <a:r>
            <a:rPr lang="ru-RU" sz="1600" dirty="0" smtClean="0"/>
            <a:t> </a:t>
          </a:r>
          <a:r>
            <a:rPr lang="ru-RU" sz="1600" dirty="0" err="1" smtClean="0"/>
            <a:t>змогу</a:t>
          </a:r>
          <a:r>
            <a:rPr lang="ru-RU" sz="1600" dirty="0" smtClean="0"/>
            <a:t> </a:t>
          </a:r>
          <a:r>
            <a:rPr lang="ru-RU" sz="1600" dirty="0" err="1" smtClean="0"/>
            <a:t>побувати</a:t>
          </a:r>
          <a:r>
            <a:rPr lang="ru-RU" sz="1600" dirty="0" smtClean="0"/>
            <a:t> у </a:t>
          </a:r>
          <a:r>
            <a:rPr lang="ru-RU" sz="1600" dirty="0" err="1" smtClean="0"/>
            <a:t>ролі</a:t>
          </a:r>
          <a:r>
            <a:rPr lang="ru-RU" sz="1600" dirty="0" smtClean="0"/>
            <a:t> </a:t>
          </a:r>
          <a:r>
            <a:rPr lang="ru-RU" sz="1600" dirty="0" err="1" smtClean="0"/>
            <a:t>лідера</a:t>
          </a:r>
          <a:endParaRPr lang="ru-RU" sz="1600" dirty="0" smtClean="0">
            <a:latin typeface="+mn-lt"/>
          </a:endParaRPr>
        </a:p>
      </dgm:t>
    </dgm:pt>
    <dgm:pt modelId="{AFEB2405-706F-4451-B471-3065AE9A925F}" type="parTrans" cxnId="{8386C311-497D-4484-A994-C9AD7F3747EB}">
      <dgm:prSet/>
      <dgm:spPr/>
      <dgm:t>
        <a:bodyPr/>
        <a:lstStyle/>
        <a:p>
          <a:endParaRPr lang="uk-UA"/>
        </a:p>
      </dgm:t>
    </dgm:pt>
    <dgm:pt modelId="{F060F446-6AC0-42FD-9FFF-03BDD31FF72A}" type="sibTrans" cxnId="{8386C311-497D-4484-A994-C9AD7F3747EB}">
      <dgm:prSet/>
      <dgm:spPr/>
      <dgm:t>
        <a:bodyPr/>
        <a:lstStyle/>
        <a:p>
          <a:endParaRPr lang="uk-UA"/>
        </a:p>
      </dgm:t>
    </dgm:pt>
    <dgm:pt modelId="{1260A655-0249-4612-A858-366263A8D1A2}" type="pres">
      <dgm:prSet presAssocID="{3D5E6853-2DF2-4AA0-95DA-0FDE25241E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BA7158-538C-43AD-8DF5-434361BA4A3F}" type="pres">
      <dgm:prSet presAssocID="{6F43AB3C-0240-4F92-914E-186E30DD8F89}" presName="hierRoot1" presStyleCnt="0"/>
      <dgm:spPr/>
      <dgm:t>
        <a:bodyPr/>
        <a:lstStyle/>
        <a:p>
          <a:endParaRPr lang="uk-UA"/>
        </a:p>
      </dgm:t>
    </dgm:pt>
    <dgm:pt modelId="{EA375C1D-ECBB-4A11-99A6-A04838427448}" type="pres">
      <dgm:prSet presAssocID="{6F43AB3C-0240-4F92-914E-186E30DD8F89}" presName="composite" presStyleCnt="0"/>
      <dgm:spPr/>
      <dgm:t>
        <a:bodyPr/>
        <a:lstStyle/>
        <a:p>
          <a:endParaRPr lang="uk-UA"/>
        </a:p>
      </dgm:t>
    </dgm:pt>
    <dgm:pt modelId="{5CFFD977-BC9C-4B8B-A35B-DF71B6157ACA}" type="pres">
      <dgm:prSet presAssocID="{6F43AB3C-0240-4F92-914E-186E30DD8F89}" presName="background" presStyleLbl="node0" presStyleIdx="0" presStyleCn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uk-UA"/>
        </a:p>
      </dgm:t>
    </dgm:pt>
    <dgm:pt modelId="{C39A148A-1F08-4242-8654-DBD67CC17FC5}" type="pres">
      <dgm:prSet presAssocID="{6F43AB3C-0240-4F92-914E-186E30DD8F89}" presName="text" presStyleLbl="fgAcc0" presStyleIdx="0" presStyleCnt="1" custScaleX="408990" custLinFactNeighborX="-3473" custLinFactNeighborY="2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03AA1B-53D4-4757-9EE9-76D8878CD7ED}" type="pres">
      <dgm:prSet presAssocID="{6F43AB3C-0240-4F92-914E-186E30DD8F89}" presName="hierChild2" presStyleCnt="0"/>
      <dgm:spPr/>
      <dgm:t>
        <a:bodyPr/>
        <a:lstStyle/>
        <a:p>
          <a:endParaRPr lang="uk-UA"/>
        </a:p>
      </dgm:t>
    </dgm:pt>
    <dgm:pt modelId="{28C35B6C-15C6-4CB1-9C64-97FE087BDED8}" type="pres">
      <dgm:prSet presAssocID="{1B1DD57E-B637-4DAE-88AE-84B018142C15}" presName="Name10" presStyleLbl="parChTrans1D2" presStyleIdx="0" presStyleCnt="5"/>
      <dgm:spPr/>
      <dgm:t>
        <a:bodyPr/>
        <a:lstStyle/>
        <a:p>
          <a:endParaRPr lang="ru-RU"/>
        </a:p>
      </dgm:t>
    </dgm:pt>
    <dgm:pt modelId="{E6F3439F-F342-4C49-A0A5-F4EEFABAA415}" type="pres">
      <dgm:prSet presAssocID="{41253CCE-48CF-4A67-9D04-9DFA76570D39}" presName="hierRoot2" presStyleCnt="0"/>
      <dgm:spPr/>
      <dgm:t>
        <a:bodyPr/>
        <a:lstStyle/>
        <a:p>
          <a:endParaRPr lang="uk-UA"/>
        </a:p>
      </dgm:t>
    </dgm:pt>
    <dgm:pt modelId="{97494D77-6E6F-4B25-AF70-1438591166E6}" type="pres">
      <dgm:prSet presAssocID="{41253CCE-48CF-4A67-9D04-9DFA76570D39}" presName="composite2" presStyleCnt="0"/>
      <dgm:spPr/>
      <dgm:t>
        <a:bodyPr/>
        <a:lstStyle/>
        <a:p>
          <a:endParaRPr lang="uk-UA"/>
        </a:p>
      </dgm:t>
    </dgm:pt>
    <dgm:pt modelId="{1486A0E7-E539-42FC-BA04-E3363D42BF43}" type="pres">
      <dgm:prSet presAssocID="{41253CCE-48CF-4A67-9D04-9DFA76570D39}" presName="background2" presStyleLbl="node2" presStyleIdx="0" presStyleCnt="5"/>
      <dgm:spPr>
        <a:solidFill>
          <a:srgbClr val="FF0000"/>
        </a:solidFill>
      </dgm:spPr>
      <dgm:t>
        <a:bodyPr/>
        <a:lstStyle/>
        <a:p>
          <a:endParaRPr lang="uk-UA"/>
        </a:p>
      </dgm:t>
    </dgm:pt>
    <dgm:pt modelId="{DD5BD8F6-5A5B-48CE-80B0-292C563587DE}" type="pres">
      <dgm:prSet presAssocID="{41253CCE-48CF-4A67-9D04-9DFA76570D39}" presName="text2" presStyleLbl="fgAcc2" presStyleIdx="0" presStyleCnt="5" custScaleX="1106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D0C1AF-CCCF-46D5-9A27-A1816E8D21EA}" type="pres">
      <dgm:prSet presAssocID="{41253CCE-48CF-4A67-9D04-9DFA76570D39}" presName="hierChild3" presStyleCnt="0"/>
      <dgm:spPr/>
      <dgm:t>
        <a:bodyPr/>
        <a:lstStyle/>
        <a:p>
          <a:endParaRPr lang="uk-UA"/>
        </a:p>
      </dgm:t>
    </dgm:pt>
    <dgm:pt modelId="{1D8216BC-2858-4F60-AB89-D6B0B445B6D6}" type="pres">
      <dgm:prSet presAssocID="{FCA13248-6DBC-4FF7-8030-C93E340D95FC}" presName="Name17" presStyleLbl="parChTrans1D3" presStyleIdx="0" presStyleCnt="5"/>
      <dgm:spPr/>
      <dgm:t>
        <a:bodyPr/>
        <a:lstStyle/>
        <a:p>
          <a:endParaRPr lang="ru-RU"/>
        </a:p>
      </dgm:t>
    </dgm:pt>
    <dgm:pt modelId="{1295E611-424D-4E13-A4B1-B4477DC7A5EA}" type="pres">
      <dgm:prSet presAssocID="{8B1680D6-D793-4A1F-B904-647D399CEE9C}" presName="hierRoot3" presStyleCnt="0"/>
      <dgm:spPr/>
      <dgm:t>
        <a:bodyPr/>
        <a:lstStyle/>
        <a:p>
          <a:endParaRPr lang="uk-UA"/>
        </a:p>
      </dgm:t>
    </dgm:pt>
    <dgm:pt modelId="{322133F3-FEB2-45E4-8C3B-53E5A9B8FB3E}" type="pres">
      <dgm:prSet presAssocID="{8B1680D6-D793-4A1F-B904-647D399CEE9C}" presName="composite3" presStyleCnt="0"/>
      <dgm:spPr/>
      <dgm:t>
        <a:bodyPr/>
        <a:lstStyle/>
        <a:p>
          <a:endParaRPr lang="uk-UA"/>
        </a:p>
      </dgm:t>
    </dgm:pt>
    <dgm:pt modelId="{FB518DB9-04DE-4C60-B378-84B5348486BA}" type="pres">
      <dgm:prSet presAssocID="{8B1680D6-D793-4A1F-B904-647D399CEE9C}" presName="background3" presStyleLbl="node3" presStyleIdx="0" presStyleCnt="5"/>
      <dgm:spPr/>
      <dgm:t>
        <a:bodyPr/>
        <a:lstStyle/>
        <a:p>
          <a:endParaRPr lang="uk-UA"/>
        </a:p>
      </dgm:t>
    </dgm:pt>
    <dgm:pt modelId="{E586C9D3-FB09-4D56-94DD-2F1281A3C578}" type="pres">
      <dgm:prSet presAssocID="{8B1680D6-D793-4A1F-B904-647D399CEE9C}" presName="text3" presStyleLbl="fgAcc3" presStyleIdx="0" presStyleCnt="5" custScaleX="107265" custScaleY="292442" custLinFactNeighborX="2451" custLinFactNeighborY="-1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1A2246-C636-4710-AFEC-F6F60225EBEC}" type="pres">
      <dgm:prSet presAssocID="{8B1680D6-D793-4A1F-B904-647D399CEE9C}" presName="hierChild4" presStyleCnt="0"/>
      <dgm:spPr/>
      <dgm:t>
        <a:bodyPr/>
        <a:lstStyle/>
        <a:p>
          <a:endParaRPr lang="uk-UA"/>
        </a:p>
      </dgm:t>
    </dgm:pt>
    <dgm:pt modelId="{BFC02EB7-2B24-4F57-8A99-286159B1BA3E}" type="pres">
      <dgm:prSet presAssocID="{344641F9-15ED-4692-80BE-1ADCC5C977F8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475912F-5CE7-4D10-9961-80A2A4EDDA83}" type="pres">
      <dgm:prSet presAssocID="{79457381-7BEE-4074-8CE4-6684D1DB4ACF}" presName="hierRoot2" presStyleCnt="0"/>
      <dgm:spPr/>
      <dgm:t>
        <a:bodyPr/>
        <a:lstStyle/>
        <a:p>
          <a:endParaRPr lang="uk-UA"/>
        </a:p>
      </dgm:t>
    </dgm:pt>
    <dgm:pt modelId="{FBA8CCA7-DFC2-40B1-BB60-6D25EAFEB285}" type="pres">
      <dgm:prSet presAssocID="{79457381-7BEE-4074-8CE4-6684D1DB4ACF}" presName="composite2" presStyleCnt="0"/>
      <dgm:spPr/>
      <dgm:t>
        <a:bodyPr/>
        <a:lstStyle/>
        <a:p>
          <a:endParaRPr lang="uk-UA"/>
        </a:p>
      </dgm:t>
    </dgm:pt>
    <dgm:pt modelId="{296FC0B7-8B89-4F43-9D0E-D69297F005EE}" type="pres">
      <dgm:prSet presAssocID="{79457381-7BEE-4074-8CE4-6684D1DB4ACF}" presName="background2" presStyleLbl="node2" presStyleIdx="1" presStyleCnt="5"/>
      <dgm:spPr>
        <a:solidFill>
          <a:srgbClr val="FF0000"/>
        </a:solidFill>
      </dgm:spPr>
      <dgm:t>
        <a:bodyPr/>
        <a:lstStyle/>
        <a:p>
          <a:endParaRPr lang="uk-UA"/>
        </a:p>
      </dgm:t>
    </dgm:pt>
    <dgm:pt modelId="{2CDA4912-AF83-41DB-B3AD-4204053F5284}" type="pres">
      <dgm:prSet presAssocID="{79457381-7BEE-4074-8CE4-6684D1DB4ACF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6E2311-26DB-4A0B-B68B-04F03B7B479D}" type="pres">
      <dgm:prSet presAssocID="{79457381-7BEE-4074-8CE4-6684D1DB4ACF}" presName="hierChild3" presStyleCnt="0"/>
      <dgm:spPr/>
      <dgm:t>
        <a:bodyPr/>
        <a:lstStyle/>
        <a:p>
          <a:endParaRPr lang="uk-UA"/>
        </a:p>
      </dgm:t>
    </dgm:pt>
    <dgm:pt modelId="{90AAE685-BDE5-4F0A-8820-810C6B887F67}" type="pres">
      <dgm:prSet presAssocID="{482CF319-2BD3-434B-B197-9DF6E0AA3C79}" presName="Name17" presStyleLbl="parChTrans1D3" presStyleIdx="1" presStyleCnt="5"/>
      <dgm:spPr/>
      <dgm:t>
        <a:bodyPr/>
        <a:lstStyle/>
        <a:p>
          <a:endParaRPr lang="ru-RU"/>
        </a:p>
      </dgm:t>
    </dgm:pt>
    <dgm:pt modelId="{DBBF035B-1013-40E3-A465-AFD54BAD8AF5}" type="pres">
      <dgm:prSet presAssocID="{A32E274C-2F96-4526-A92E-1F0EB4B9BA64}" presName="hierRoot3" presStyleCnt="0"/>
      <dgm:spPr/>
      <dgm:t>
        <a:bodyPr/>
        <a:lstStyle/>
        <a:p>
          <a:endParaRPr lang="uk-UA"/>
        </a:p>
      </dgm:t>
    </dgm:pt>
    <dgm:pt modelId="{BEF2A73A-A2C4-4F88-AD33-A90308531327}" type="pres">
      <dgm:prSet presAssocID="{A32E274C-2F96-4526-A92E-1F0EB4B9BA64}" presName="composite3" presStyleCnt="0"/>
      <dgm:spPr/>
      <dgm:t>
        <a:bodyPr/>
        <a:lstStyle/>
        <a:p>
          <a:endParaRPr lang="uk-UA"/>
        </a:p>
      </dgm:t>
    </dgm:pt>
    <dgm:pt modelId="{70429D24-CF94-460B-92DD-AE943E4833CA}" type="pres">
      <dgm:prSet presAssocID="{A32E274C-2F96-4526-A92E-1F0EB4B9BA64}" presName="background3" presStyleLbl="node3" presStyleIdx="1" presStyleCnt="5"/>
      <dgm:spPr/>
      <dgm:t>
        <a:bodyPr/>
        <a:lstStyle/>
        <a:p>
          <a:endParaRPr lang="uk-UA"/>
        </a:p>
      </dgm:t>
    </dgm:pt>
    <dgm:pt modelId="{FDAA7F0A-91DA-49ED-94EE-A8D71E1FB7FB}" type="pres">
      <dgm:prSet presAssocID="{A32E274C-2F96-4526-A92E-1F0EB4B9BA64}" presName="text3" presStyleLbl="fgAcc3" presStyleIdx="1" presStyleCnt="5" custScaleY="290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446C0F-0BD6-4756-B3B6-2752BC8A0F47}" type="pres">
      <dgm:prSet presAssocID="{A32E274C-2F96-4526-A92E-1F0EB4B9BA64}" presName="hierChild4" presStyleCnt="0"/>
      <dgm:spPr/>
      <dgm:t>
        <a:bodyPr/>
        <a:lstStyle/>
        <a:p>
          <a:endParaRPr lang="uk-UA"/>
        </a:p>
      </dgm:t>
    </dgm:pt>
    <dgm:pt modelId="{03381ECD-B933-4E27-9DDC-6523080CF13B}" type="pres">
      <dgm:prSet presAssocID="{6C28B2F5-9C09-4AD0-9E14-C3F0B4E944B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70A3E5A4-795E-4A0A-A29E-7C4BB6731E42}" type="pres">
      <dgm:prSet presAssocID="{F0B3D4BF-F63D-4DEB-A5F3-B97009B50F44}" presName="hierRoot2" presStyleCnt="0"/>
      <dgm:spPr/>
      <dgm:t>
        <a:bodyPr/>
        <a:lstStyle/>
        <a:p>
          <a:endParaRPr lang="uk-UA"/>
        </a:p>
      </dgm:t>
    </dgm:pt>
    <dgm:pt modelId="{EEDC7E82-16D3-4880-836D-0028B08904B3}" type="pres">
      <dgm:prSet presAssocID="{F0B3D4BF-F63D-4DEB-A5F3-B97009B50F44}" presName="composite2" presStyleCnt="0"/>
      <dgm:spPr/>
      <dgm:t>
        <a:bodyPr/>
        <a:lstStyle/>
        <a:p>
          <a:endParaRPr lang="uk-UA"/>
        </a:p>
      </dgm:t>
    </dgm:pt>
    <dgm:pt modelId="{D71A0893-562D-476C-953E-000C5BC099E2}" type="pres">
      <dgm:prSet presAssocID="{F0B3D4BF-F63D-4DEB-A5F3-B97009B50F44}" presName="background2" presStyleLbl="node2" presStyleIdx="2" presStyleCnt="5"/>
      <dgm:spPr>
        <a:solidFill>
          <a:srgbClr val="FF0000"/>
        </a:solidFill>
      </dgm:spPr>
      <dgm:t>
        <a:bodyPr/>
        <a:lstStyle/>
        <a:p>
          <a:endParaRPr lang="uk-UA"/>
        </a:p>
      </dgm:t>
    </dgm:pt>
    <dgm:pt modelId="{104C767C-A91F-4AC7-A569-459FF4714BEA}" type="pres">
      <dgm:prSet presAssocID="{F0B3D4BF-F63D-4DEB-A5F3-B97009B50F44}" presName="text2" presStyleLbl="fgAcc2" presStyleIdx="2" presStyleCnt="5" custLinFactNeighborX="-2879" custLinFactNeighborY="-4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50AE91-624E-42CB-8F53-3CEB44E1822C}" type="pres">
      <dgm:prSet presAssocID="{F0B3D4BF-F63D-4DEB-A5F3-B97009B50F44}" presName="hierChild3" presStyleCnt="0"/>
      <dgm:spPr/>
      <dgm:t>
        <a:bodyPr/>
        <a:lstStyle/>
        <a:p>
          <a:endParaRPr lang="uk-UA"/>
        </a:p>
      </dgm:t>
    </dgm:pt>
    <dgm:pt modelId="{F3CDB593-6F9A-4E04-B62F-2A18B1DB6209}" type="pres">
      <dgm:prSet presAssocID="{FF976BF9-4ED0-4117-BF44-43D801EEBEBF}" presName="Name17" presStyleLbl="parChTrans1D3" presStyleIdx="2" presStyleCnt="5"/>
      <dgm:spPr/>
      <dgm:t>
        <a:bodyPr/>
        <a:lstStyle/>
        <a:p>
          <a:endParaRPr lang="ru-RU"/>
        </a:p>
      </dgm:t>
    </dgm:pt>
    <dgm:pt modelId="{7624B089-DF24-465A-BA94-97F21E3C9E73}" type="pres">
      <dgm:prSet presAssocID="{C20E718A-0C6A-4F74-A453-C9EBF1097EBE}" presName="hierRoot3" presStyleCnt="0"/>
      <dgm:spPr/>
      <dgm:t>
        <a:bodyPr/>
        <a:lstStyle/>
        <a:p>
          <a:endParaRPr lang="uk-UA"/>
        </a:p>
      </dgm:t>
    </dgm:pt>
    <dgm:pt modelId="{5A5E4E09-656E-486B-B383-17A7DE5561F7}" type="pres">
      <dgm:prSet presAssocID="{C20E718A-0C6A-4F74-A453-C9EBF1097EBE}" presName="composite3" presStyleCnt="0"/>
      <dgm:spPr/>
      <dgm:t>
        <a:bodyPr/>
        <a:lstStyle/>
        <a:p>
          <a:endParaRPr lang="uk-UA"/>
        </a:p>
      </dgm:t>
    </dgm:pt>
    <dgm:pt modelId="{80EFDFCA-FEAE-4437-90B1-4E78CEEFFB1D}" type="pres">
      <dgm:prSet presAssocID="{C20E718A-0C6A-4F74-A453-C9EBF1097EBE}" presName="background3" presStyleLbl="node3" presStyleIdx="2" presStyleCnt="5"/>
      <dgm:spPr/>
      <dgm:t>
        <a:bodyPr/>
        <a:lstStyle/>
        <a:p>
          <a:endParaRPr lang="uk-UA"/>
        </a:p>
      </dgm:t>
    </dgm:pt>
    <dgm:pt modelId="{911D1656-19E1-4595-8179-6B1A02D04D6D}" type="pres">
      <dgm:prSet presAssocID="{C20E718A-0C6A-4F74-A453-C9EBF1097EBE}" presName="text3" presStyleLbl="fgAcc3" presStyleIdx="2" presStyleCnt="5" custScaleY="292274" custLinFactNeighborX="651" custLinFactNeighborY="-20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D4B316-41C5-40BF-B103-A104283FB0BA}" type="pres">
      <dgm:prSet presAssocID="{C20E718A-0C6A-4F74-A453-C9EBF1097EBE}" presName="hierChild4" presStyleCnt="0"/>
      <dgm:spPr/>
      <dgm:t>
        <a:bodyPr/>
        <a:lstStyle/>
        <a:p>
          <a:endParaRPr lang="uk-UA"/>
        </a:p>
      </dgm:t>
    </dgm:pt>
    <dgm:pt modelId="{A6F9B305-B04F-4635-A804-158B82C06E09}" type="pres">
      <dgm:prSet presAssocID="{ED8D82DF-A852-4DFC-9D93-D2346109E515}" presName="Name10" presStyleLbl="parChTrans1D2" presStyleIdx="3" presStyleCnt="5"/>
      <dgm:spPr/>
      <dgm:t>
        <a:bodyPr/>
        <a:lstStyle/>
        <a:p>
          <a:endParaRPr lang="ru-RU"/>
        </a:p>
      </dgm:t>
    </dgm:pt>
    <dgm:pt modelId="{D8854782-543A-45B3-9421-3DD862C90CA8}" type="pres">
      <dgm:prSet presAssocID="{D2A11FEC-4C8D-4B3D-B207-9C758E0C08BA}" presName="hierRoot2" presStyleCnt="0"/>
      <dgm:spPr/>
      <dgm:t>
        <a:bodyPr/>
        <a:lstStyle/>
        <a:p>
          <a:endParaRPr lang="uk-UA"/>
        </a:p>
      </dgm:t>
    </dgm:pt>
    <dgm:pt modelId="{76472651-3BCE-4003-8A19-8F6882C92333}" type="pres">
      <dgm:prSet presAssocID="{D2A11FEC-4C8D-4B3D-B207-9C758E0C08BA}" presName="composite2" presStyleCnt="0"/>
      <dgm:spPr/>
      <dgm:t>
        <a:bodyPr/>
        <a:lstStyle/>
        <a:p>
          <a:endParaRPr lang="uk-UA"/>
        </a:p>
      </dgm:t>
    </dgm:pt>
    <dgm:pt modelId="{51FD6515-5960-467E-8A3E-E030F63981FE}" type="pres">
      <dgm:prSet presAssocID="{D2A11FEC-4C8D-4B3D-B207-9C758E0C08BA}" presName="background2" presStyleLbl="node2" presStyleIdx="3" presStyleCnt="5"/>
      <dgm:spPr>
        <a:solidFill>
          <a:srgbClr val="FF0000"/>
        </a:solidFill>
      </dgm:spPr>
      <dgm:t>
        <a:bodyPr/>
        <a:lstStyle/>
        <a:p>
          <a:endParaRPr lang="uk-UA"/>
        </a:p>
      </dgm:t>
    </dgm:pt>
    <dgm:pt modelId="{F00E6D90-9801-4D1F-B6C7-8066A3735151}" type="pres">
      <dgm:prSet presAssocID="{D2A11FEC-4C8D-4B3D-B207-9C758E0C08B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B7D8F7-815D-4DC6-9F44-21685120EC45}" type="pres">
      <dgm:prSet presAssocID="{D2A11FEC-4C8D-4B3D-B207-9C758E0C08BA}" presName="hierChild3" presStyleCnt="0"/>
      <dgm:spPr/>
      <dgm:t>
        <a:bodyPr/>
        <a:lstStyle/>
        <a:p>
          <a:endParaRPr lang="uk-UA"/>
        </a:p>
      </dgm:t>
    </dgm:pt>
    <dgm:pt modelId="{A896D7C1-57F3-46EF-9E19-5CB9040C94AF}" type="pres">
      <dgm:prSet presAssocID="{B0132D6E-D08F-4D78-8307-3EB93FA37F2F}" presName="Name17" presStyleLbl="parChTrans1D3" presStyleIdx="3" presStyleCnt="5"/>
      <dgm:spPr/>
      <dgm:t>
        <a:bodyPr/>
        <a:lstStyle/>
        <a:p>
          <a:endParaRPr lang="ru-RU"/>
        </a:p>
      </dgm:t>
    </dgm:pt>
    <dgm:pt modelId="{DD458387-EEE8-4858-BC57-0E9477FC37FC}" type="pres">
      <dgm:prSet presAssocID="{79AA7FF8-18C1-45B7-9602-B0AE057F2A33}" presName="hierRoot3" presStyleCnt="0"/>
      <dgm:spPr/>
      <dgm:t>
        <a:bodyPr/>
        <a:lstStyle/>
        <a:p>
          <a:endParaRPr lang="uk-UA"/>
        </a:p>
      </dgm:t>
    </dgm:pt>
    <dgm:pt modelId="{099211F6-2F1D-4A9B-9B89-87B718B0A0C0}" type="pres">
      <dgm:prSet presAssocID="{79AA7FF8-18C1-45B7-9602-B0AE057F2A33}" presName="composite3" presStyleCnt="0"/>
      <dgm:spPr/>
      <dgm:t>
        <a:bodyPr/>
        <a:lstStyle/>
        <a:p>
          <a:endParaRPr lang="uk-UA"/>
        </a:p>
      </dgm:t>
    </dgm:pt>
    <dgm:pt modelId="{F286CCED-EB52-41B8-8761-CAA4552A8B29}" type="pres">
      <dgm:prSet presAssocID="{79AA7FF8-18C1-45B7-9602-B0AE057F2A33}" presName="background3" presStyleLbl="node3" presStyleIdx="3" presStyleCnt="5"/>
      <dgm:spPr/>
      <dgm:t>
        <a:bodyPr/>
        <a:lstStyle/>
        <a:p>
          <a:endParaRPr lang="uk-UA"/>
        </a:p>
      </dgm:t>
    </dgm:pt>
    <dgm:pt modelId="{41189B5E-EA44-4023-A173-9248D460BE86}" type="pres">
      <dgm:prSet presAssocID="{79AA7FF8-18C1-45B7-9602-B0AE057F2A33}" presName="text3" presStyleLbl="fgAcc3" presStyleIdx="3" presStyleCnt="5" custScaleY="2902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F13BC5-2002-4C47-A846-5502CAEFED7B}" type="pres">
      <dgm:prSet presAssocID="{79AA7FF8-18C1-45B7-9602-B0AE057F2A33}" presName="hierChild4" presStyleCnt="0"/>
      <dgm:spPr/>
      <dgm:t>
        <a:bodyPr/>
        <a:lstStyle/>
        <a:p>
          <a:endParaRPr lang="uk-UA"/>
        </a:p>
      </dgm:t>
    </dgm:pt>
    <dgm:pt modelId="{FA48B4EF-0023-4C98-A582-AE42EFED298E}" type="pres">
      <dgm:prSet presAssocID="{53A8BBCA-8228-4EE8-B897-55C8369393F6}" presName="Name10" presStyleLbl="parChTrans1D2" presStyleIdx="4" presStyleCnt="5"/>
      <dgm:spPr/>
      <dgm:t>
        <a:bodyPr/>
        <a:lstStyle/>
        <a:p>
          <a:endParaRPr lang="uk-UA"/>
        </a:p>
      </dgm:t>
    </dgm:pt>
    <dgm:pt modelId="{096D8E24-022B-410F-8353-1FFF64233A6D}" type="pres">
      <dgm:prSet presAssocID="{9E53E30A-DB09-46AA-9F0F-B9A870E600E4}" presName="hierRoot2" presStyleCnt="0"/>
      <dgm:spPr/>
      <dgm:t>
        <a:bodyPr/>
        <a:lstStyle/>
        <a:p>
          <a:endParaRPr lang="uk-UA"/>
        </a:p>
      </dgm:t>
    </dgm:pt>
    <dgm:pt modelId="{948EB4AC-435F-4C31-8895-D062B50F1BDA}" type="pres">
      <dgm:prSet presAssocID="{9E53E30A-DB09-46AA-9F0F-B9A870E600E4}" presName="composite2" presStyleCnt="0"/>
      <dgm:spPr/>
      <dgm:t>
        <a:bodyPr/>
        <a:lstStyle/>
        <a:p>
          <a:endParaRPr lang="uk-UA"/>
        </a:p>
      </dgm:t>
    </dgm:pt>
    <dgm:pt modelId="{1D447994-20AD-4B4D-907A-E426E2F8969D}" type="pres">
      <dgm:prSet presAssocID="{9E53E30A-DB09-46AA-9F0F-B9A870E600E4}" presName="background2" presStyleLbl="node2" presStyleIdx="4" presStyleCnt="5"/>
      <dgm:spPr>
        <a:solidFill>
          <a:srgbClr val="FF0000"/>
        </a:solidFill>
      </dgm:spPr>
      <dgm:t>
        <a:bodyPr/>
        <a:lstStyle/>
        <a:p>
          <a:endParaRPr lang="uk-UA"/>
        </a:p>
      </dgm:t>
    </dgm:pt>
    <dgm:pt modelId="{5B4DBABE-5E02-48C1-B6BC-9148CB3EFBDA}" type="pres">
      <dgm:prSet presAssocID="{9E53E30A-DB09-46AA-9F0F-B9A870E600E4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B10ABD4-569A-406C-9976-AF8EDEEB3D85}" type="pres">
      <dgm:prSet presAssocID="{9E53E30A-DB09-46AA-9F0F-B9A870E600E4}" presName="hierChild3" presStyleCnt="0"/>
      <dgm:spPr/>
      <dgm:t>
        <a:bodyPr/>
        <a:lstStyle/>
        <a:p>
          <a:endParaRPr lang="uk-UA"/>
        </a:p>
      </dgm:t>
    </dgm:pt>
    <dgm:pt modelId="{01A3F0FB-4A78-45EF-8950-81C22CFC3485}" type="pres">
      <dgm:prSet presAssocID="{AFEB2405-706F-4451-B471-3065AE9A925F}" presName="Name17" presStyleLbl="parChTrans1D3" presStyleIdx="4" presStyleCnt="5"/>
      <dgm:spPr/>
      <dgm:t>
        <a:bodyPr/>
        <a:lstStyle/>
        <a:p>
          <a:endParaRPr lang="uk-UA"/>
        </a:p>
      </dgm:t>
    </dgm:pt>
    <dgm:pt modelId="{B2F4B3B6-CDE5-4F63-8AC2-1847A5052983}" type="pres">
      <dgm:prSet presAssocID="{E579B9C0-B37F-465B-A2B6-10E63526BF80}" presName="hierRoot3" presStyleCnt="0"/>
      <dgm:spPr/>
      <dgm:t>
        <a:bodyPr/>
        <a:lstStyle/>
        <a:p>
          <a:endParaRPr lang="uk-UA"/>
        </a:p>
      </dgm:t>
    </dgm:pt>
    <dgm:pt modelId="{EE37BB0F-0E18-44C4-BD5C-81C8A4149974}" type="pres">
      <dgm:prSet presAssocID="{E579B9C0-B37F-465B-A2B6-10E63526BF80}" presName="composite3" presStyleCnt="0"/>
      <dgm:spPr/>
      <dgm:t>
        <a:bodyPr/>
        <a:lstStyle/>
        <a:p>
          <a:endParaRPr lang="uk-UA"/>
        </a:p>
      </dgm:t>
    </dgm:pt>
    <dgm:pt modelId="{93D355EF-81B3-4F0A-A96C-B1BCEFE51E2D}" type="pres">
      <dgm:prSet presAssocID="{E579B9C0-B37F-465B-A2B6-10E63526BF80}" presName="background3" presStyleLbl="node3" presStyleIdx="4" presStyleCnt="5"/>
      <dgm:spPr/>
      <dgm:t>
        <a:bodyPr/>
        <a:lstStyle/>
        <a:p>
          <a:endParaRPr lang="uk-UA"/>
        </a:p>
      </dgm:t>
    </dgm:pt>
    <dgm:pt modelId="{6F133537-10F1-4AC6-A31D-11C20E76A338}" type="pres">
      <dgm:prSet presAssocID="{E579B9C0-B37F-465B-A2B6-10E63526BF80}" presName="text3" presStyleLbl="fgAcc3" presStyleIdx="4" presStyleCnt="5" custScaleY="290212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00DCDA7-CA3E-4C02-8793-52C3AF6FD8A0}" type="pres">
      <dgm:prSet presAssocID="{E579B9C0-B37F-465B-A2B6-10E63526BF80}" presName="hierChild4" presStyleCnt="0"/>
      <dgm:spPr/>
      <dgm:t>
        <a:bodyPr/>
        <a:lstStyle/>
        <a:p>
          <a:endParaRPr lang="uk-UA"/>
        </a:p>
      </dgm:t>
    </dgm:pt>
  </dgm:ptLst>
  <dgm:cxnLst>
    <dgm:cxn modelId="{FBE054EB-7503-42D3-A692-2B73893564F9}" type="presOf" srcId="{E579B9C0-B37F-465B-A2B6-10E63526BF80}" destId="{6F133537-10F1-4AC6-A31D-11C20E76A338}" srcOrd="0" destOrd="0" presId="urn:microsoft.com/office/officeart/2005/8/layout/hierarchy1"/>
    <dgm:cxn modelId="{F1F4D2F2-39A5-4B77-B41F-C44A7505664E}" type="presOf" srcId="{482CF319-2BD3-434B-B197-9DF6E0AA3C79}" destId="{90AAE685-BDE5-4F0A-8820-810C6B887F67}" srcOrd="0" destOrd="0" presId="urn:microsoft.com/office/officeart/2005/8/layout/hierarchy1"/>
    <dgm:cxn modelId="{772A8F54-BDDC-444B-BEF3-A341BC62355B}" type="presOf" srcId="{D2A11FEC-4C8D-4B3D-B207-9C758E0C08BA}" destId="{F00E6D90-9801-4D1F-B6C7-8066A3735151}" srcOrd="0" destOrd="0" presId="urn:microsoft.com/office/officeart/2005/8/layout/hierarchy1"/>
    <dgm:cxn modelId="{F5965E97-8F9E-43F6-88FC-EDABEBBC5671}" type="presOf" srcId="{F0B3D4BF-F63D-4DEB-A5F3-B97009B50F44}" destId="{104C767C-A91F-4AC7-A569-459FF4714BEA}" srcOrd="0" destOrd="0" presId="urn:microsoft.com/office/officeart/2005/8/layout/hierarchy1"/>
    <dgm:cxn modelId="{4E0C4FE5-B875-4212-B81A-4D0AD122D0D5}" srcId="{6F43AB3C-0240-4F92-914E-186E30DD8F89}" destId="{79457381-7BEE-4074-8CE4-6684D1DB4ACF}" srcOrd="1" destOrd="0" parTransId="{344641F9-15ED-4692-80BE-1ADCC5C977F8}" sibTransId="{6C7E9250-3F8E-4F4F-9C55-08389A02CC7D}"/>
    <dgm:cxn modelId="{620DD25F-AD08-4783-A0BF-789AEF3EB147}" type="presOf" srcId="{6F43AB3C-0240-4F92-914E-186E30DD8F89}" destId="{C39A148A-1F08-4242-8654-DBD67CC17FC5}" srcOrd="0" destOrd="0" presId="urn:microsoft.com/office/officeart/2005/8/layout/hierarchy1"/>
    <dgm:cxn modelId="{3C27EDD2-AF4F-4104-AD04-8AEAE1D06202}" type="presOf" srcId="{9E53E30A-DB09-46AA-9F0F-B9A870E600E4}" destId="{5B4DBABE-5E02-48C1-B6BC-9148CB3EFBDA}" srcOrd="0" destOrd="0" presId="urn:microsoft.com/office/officeart/2005/8/layout/hierarchy1"/>
    <dgm:cxn modelId="{A0DF4ABB-92A5-4AE1-BAA3-40C786B7A657}" srcId="{6F43AB3C-0240-4F92-914E-186E30DD8F89}" destId="{D2A11FEC-4C8D-4B3D-B207-9C758E0C08BA}" srcOrd="3" destOrd="0" parTransId="{ED8D82DF-A852-4DFC-9D93-D2346109E515}" sibTransId="{FA72C379-AE0E-496A-B387-8DFB72357962}"/>
    <dgm:cxn modelId="{7307A83A-2610-41A4-A742-B2F982E346AE}" type="presOf" srcId="{1B1DD57E-B637-4DAE-88AE-84B018142C15}" destId="{28C35B6C-15C6-4CB1-9C64-97FE087BDED8}" srcOrd="0" destOrd="0" presId="urn:microsoft.com/office/officeart/2005/8/layout/hierarchy1"/>
    <dgm:cxn modelId="{7669118D-3F67-47CF-A1D8-C7A6EAF411C5}" srcId="{79457381-7BEE-4074-8CE4-6684D1DB4ACF}" destId="{A32E274C-2F96-4526-A92E-1F0EB4B9BA64}" srcOrd="0" destOrd="0" parTransId="{482CF319-2BD3-434B-B197-9DF6E0AA3C79}" sibTransId="{9E469377-1B9B-4F3C-A79A-A3E9E0616961}"/>
    <dgm:cxn modelId="{CB37F337-B78A-471A-897C-6ADE51659D23}" type="presOf" srcId="{8B1680D6-D793-4A1F-B904-647D399CEE9C}" destId="{E586C9D3-FB09-4D56-94DD-2F1281A3C578}" srcOrd="0" destOrd="0" presId="urn:microsoft.com/office/officeart/2005/8/layout/hierarchy1"/>
    <dgm:cxn modelId="{7E60E016-60E0-4E9D-9E0B-FA0946D2C959}" srcId="{F0B3D4BF-F63D-4DEB-A5F3-B97009B50F44}" destId="{C20E718A-0C6A-4F74-A453-C9EBF1097EBE}" srcOrd="0" destOrd="0" parTransId="{FF976BF9-4ED0-4117-BF44-43D801EEBEBF}" sibTransId="{0E79793D-6DF8-4B71-AB2A-3ED0F7770242}"/>
    <dgm:cxn modelId="{1EC3C938-AA9C-4940-A6FC-B0D55E702DA8}" type="presOf" srcId="{3D5E6853-2DF2-4AA0-95DA-0FDE25241ED7}" destId="{1260A655-0249-4612-A858-366263A8D1A2}" srcOrd="0" destOrd="0" presId="urn:microsoft.com/office/officeart/2005/8/layout/hierarchy1"/>
    <dgm:cxn modelId="{371D047B-1BE5-4081-9192-19F9F98CC1E1}" srcId="{41253CCE-48CF-4A67-9D04-9DFA76570D39}" destId="{8B1680D6-D793-4A1F-B904-647D399CEE9C}" srcOrd="0" destOrd="0" parTransId="{FCA13248-6DBC-4FF7-8030-C93E340D95FC}" sibTransId="{C725B732-1357-41D1-A3BF-75813936D41C}"/>
    <dgm:cxn modelId="{F07350EA-1A05-4AF9-8DDD-64AC22A62629}" type="presOf" srcId="{C20E718A-0C6A-4F74-A453-C9EBF1097EBE}" destId="{911D1656-19E1-4595-8179-6B1A02D04D6D}" srcOrd="0" destOrd="0" presId="urn:microsoft.com/office/officeart/2005/8/layout/hierarchy1"/>
    <dgm:cxn modelId="{4E74A991-A4FB-4092-9850-33162254FB95}" srcId="{3D5E6853-2DF2-4AA0-95DA-0FDE25241ED7}" destId="{6F43AB3C-0240-4F92-914E-186E30DD8F89}" srcOrd="0" destOrd="0" parTransId="{FA47C9D4-8C37-4C8A-9080-9665E480B55A}" sibTransId="{F3FFBAD6-C9C3-4BC3-B4A3-15B18FDACEF6}"/>
    <dgm:cxn modelId="{F8FC6AEB-223A-4597-9A56-312BEA6612B0}" type="presOf" srcId="{6C28B2F5-9C09-4AD0-9E14-C3F0B4E944BB}" destId="{03381ECD-B933-4E27-9DDC-6523080CF13B}" srcOrd="0" destOrd="0" presId="urn:microsoft.com/office/officeart/2005/8/layout/hierarchy1"/>
    <dgm:cxn modelId="{4BE60E43-5EE3-49F6-BED3-76E358602985}" type="presOf" srcId="{FCA13248-6DBC-4FF7-8030-C93E340D95FC}" destId="{1D8216BC-2858-4F60-AB89-D6B0B445B6D6}" srcOrd="0" destOrd="0" presId="urn:microsoft.com/office/officeart/2005/8/layout/hierarchy1"/>
    <dgm:cxn modelId="{30CE9969-B5B9-4CDD-BE1E-00228CE13A96}" type="presOf" srcId="{ED8D82DF-A852-4DFC-9D93-D2346109E515}" destId="{A6F9B305-B04F-4635-A804-158B82C06E09}" srcOrd="0" destOrd="0" presId="urn:microsoft.com/office/officeart/2005/8/layout/hierarchy1"/>
    <dgm:cxn modelId="{79606DB9-CE42-496E-9413-FE5AC00D9929}" type="presOf" srcId="{53A8BBCA-8228-4EE8-B897-55C8369393F6}" destId="{FA48B4EF-0023-4C98-A582-AE42EFED298E}" srcOrd="0" destOrd="0" presId="urn:microsoft.com/office/officeart/2005/8/layout/hierarchy1"/>
    <dgm:cxn modelId="{8386C311-497D-4484-A994-C9AD7F3747EB}" srcId="{9E53E30A-DB09-46AA-9F0F-B9A870E600E4}" destId="{E579B9C0-B37F-465B-A2B6-10E63526BF80}" srcOrd="0" destOrd="0" parTransId="{AFEB2405-706F-4451-B471-3065AE9A925F}" sibTransId="{F060F446-6AC0-42FD-9FFF-03BDD31FF72A}"/>
    <dgm:cxn modelId="{12C38264-6134-480C-B246-001E80F9B611}" type="presOf" srcId="{AFEB2405-706F-4451-B471-3065AE9A925F}" destId="{01A3F0FB-4A78-45EF-8950-81C22CFC3485}" srcOrd="0" destOrd="0" presId="urn:microsoft.com/office/officeart/2005/8/layout/hierarchy1"/>
    <dgm:cxn modelId="{B1655355-54DE-42B7-9587-F6CA7EC42B57}" type="presOf" srcId="{344641F9-15ED-4692-80BE-1ADCC5C977F8}" destId="{BFC02EB7-2B24-4F57-8A99-286159B1BA3E}" srcOrd="0" destOrd="0" presId="urn:microsoft.com/office/officeart/2005/8/layout/hierarchy1"/>
    <dgm:cxn modelId="{117FD8BE-BB19-4D8D-92F3-DD4B5EF87585}" srcId="{6F43AB3C-0240-4F92-914E-186E30DD8F89}" destId="{41253CCE-48CF-4A67-9D04-9DFA76570D39}" srcOrd="0" destOrd="0" parTransId="{1B1DD57E-B637-4DAE-88AE-84B018142C15}" sibTransId="{0BD95AC8-49CD-41E4-87A2-453C07269F62}"/>
    <dgm:cxn modelId="{B5982241-408A-4D16-A616-77F99A7A115F}" type="presOf" srcId="{41253CCE-48CF-4A67-9D04-9DFA76570D39}" destId="{DD5BD8F6-5A5B-48CE-80B0-292C563587DE}" srcOrd="0" destOrd="0" presId="urn:microsoft.com/office/officeart/2005/8/layout/hierarchy1"/>
    <dgm:cxn modelId="{61645EBC-A826-429A-96F2-3B915F85A0D8}" type="presOf" srcId="{A32E274C-2F96-4526-A92E-1F0EB4B9BA64}" destId="{FDAA7F0A-91DA-49ED-94EE-A8D71E1FB7FB}" srcOrd="0" destOrd="0" presId="urn:microsoft.com/office/officeart/2005/8/layout/hierarchy1"/>
    <dgm:cxn modelId="{A91376E2-1876-4948-886A-632D45FFF469}" type="presOf" srcId="{79AA7FF8-18C1-45B7-9602-B0AE057F2A33}" destId="{41189B5E-EA44-4023-A173-9248D460BE86}" srcOrd="0" destOrd="0" presId="urn:microsoft.com/office/officeart/2005/8/layout/hierarchy1"/>
    <dgm:cxn modelId="{E8FD54DD-983D-4FC6-A2F6-B7FE551A050F}" srcId="{6F43AB3C-0240-4F92-914E-186E30DD8F89}" destId="{F0B3D4BF-F63D-4DEB-A5F3-B97009B50F44}" srcOrd="2" destOrd="0" parTransId="{6C28B2F5-9C09-4AD0-9E14-C3F0B4E944BB}" sibTransId="{777AA6DC-7263-44AB-A8E0-C19E40149895}"/>
    <dgm:cxn modelId="{53FD3F31-80C4-4AC8-BF46-83A68E684AD0}" type="presOf" srcId="{B0132D6E-D08F-4D78-8307-3EB93FA37F2F}" destId="{A896D7C1-57F3-46EF-9E19-5CB9040C94AF}" srcOrd="0" destOrd="0" presId="urn:microsoft.com/office/officeart/2005/8/layout/hierarchy1"/>
    <dgm:cxn modelId="{7A1C33D6-1CEE-467C-99B4-3E3EDD719C05}" type="presOf" srcId="{79457381-7BEE-4074-8CE4-6684D1DB4ACF}" destId="{2CDA4912-AF83-41DB-B3AD-4204053F5284}" srcOrd="0" destOrd="0" presId="urn:microsoft.com/office/officeart/2005/8/layout/hierarchy1"/>
    <dgm:cxn modelId="{4D48E272-BA92-453D-B411-EA2F7D5A2BB7}" srcId="{6F43AB3C-0240-4F92-914E-186E30DD8F89}" destId="{9E53E30A-DB09-46AA-9F0F-B9A870E600E4}" srcOrd="4" destOrd="0" parTransId="{53A8BBCA-8228-4EE8-B897-55C8369393F6}" sibTransId="{F1F4645E-1B9D-4E6B-BE19-BC2F2ED77DC2}"/>
    <dgm:cxn modelId="{2A347387-FCB7-4E62-89BE-F2CBB48EC2A9}" type="presOf" srcId="{FF976BF9-4ED0-4117-BF44-43D801EEBEBF}" destId="{F3CDB593-6F9A-4E04-B62F-2A18B1DB6209}" srcOrd="0" destOrd="0" presId="urn:microsoft.com/office/officeart/2005/8/layout/hierarchy1"/>
    <dgm:cxn modelId="{DEDA52C7-7F69-44E9-A08E-383FB7138AE8}" srcId="{D2A11FEC-4C8D-4B3D-B207-9C758E0C08BA}" destId="{79AA7FF8-18C1-45B7-9602-B0AE057F2A33}" srcOrd="0" destOrd="0" parTransId="{B0132D6E-D08F-4D78-8307-3EB93FA37F2F}" sibTransId="{5319792F-B4A5-439D-9153-D0A4318B0B53}"/>
    <dgm:cxn modelId="{4D71DEDA-58EB-4759-9B19-7F5B79BA89C8}" type="presParOf" srcId="{1260A655-0249-4612-A858-366263A8D1A2}" destId="{DEBA7158-538C-43AD-8DF5-434361BA4A3F}" srcOrd="0" destOrd="0" presId="urn:microsoft.com/office/officeart/2005/8/layout/hierarchy1"/>
    <dgm:cxn modelId="{AD4F7646-DFE7-40A0-97A7-FA714D6E3292}" type="presParOf" srcId="{DEBA7158-538C-43AD-8DF5-434361BA4A3F}" destId="{EA375C1D-ECBB-4A11-99A6-A04838427448}" srcOrd="0" destOrd="0" presId="urn:microsoft.com/office/officeart/2005/8/layout/hierarchy1"/>
    <dgm:cxn modelId="{FE6DCEC2-049B-4BAB-BB91-13506238B3F2}" type="presParOf" srcId="{EA375C1D-ECBB-4A11-99A6-A04838427448}" destId="{5CFFD977-BC9C-4B8B-A35B-DF71B6157ACA}" srcOrd="0" destOrd="0" presId="urn:microsoft.com/office/officeart/2005/8/layout/hierarchy1"/>
    <dgm:cxn modelId="{D30913A6-4FBE-422F-BE54-DCE200156AAC}" type="presParOf" srcId="{EA375C1D-ECBB-4A11-99A6-A04838427448}" destId="{C39A148A-1F08-4242-8654-DBD67CC17FC5}" srcOrd="1" destOrd="0" presId="urn:microsoft.com/office/officeart/2005/8/layout/hierarchy1"/>
    <dgm:cxn modelId="{83EF32C9-9380-4AC1-894B-0E3CFE6523AC}" type="presParOf" srcId="{DEBA7158-538C-43AD-8DF5-434361BA4A3F}" destId="{9303AA1B-53D4-4757-9EE9-76D8878CD7ED}" srcOrd="1" destOrd="0" presId="urn:microsoft.com/office/officeart/2005/8/layout/hierarchy1"/>
    <dgm:cxn modelId="{43BA794B-5619-419A-97DF-D03998739904}" type="presParOf" srcId="{9303AA1B-53D4-4757-9EE9-76D8878CD7ED}" destId="{28C35B6C-15C6-4CB1-9C64-97FE087BDED8}" srcOrd="0" destOrd="0" presId="urn:microsoft.com/office/officeart/2005/8/layout/hierarchy1"/>
    <dgm:cxn modelId="{40406225-A708-483F-9FFB-9F1E4B97BEC2}" type="presParOf" srcId="{9303AA1B-53D4-4757-9EE9-76D8878CD7ED}" destId="{E6F3439F-F342-4C49-A0A5-F4EEFABAA415}" srcOrd="1" destOrd="0" presId="urn:microsoft.com/office/officeart/2005/8/layout/hierarchy1"/>
    <dgm:cxn modelId="{CECD66F2-BAB2-41A9-AF42-CCCCE3186D73}" type="presParOf" srcId="{E6F3439F-F342-4C49-A0A5-F4EEFABAA415}" destId="{97494D77-6E6F-4B25-AF70-1438591166E6}" srcOrd="0" destOrd="0" presId="urn:microsoft.com/office/officeart/2005/8/layout/hierarchy1"/>
    <dgm:cxn modelId="{D1F539B9-DAD0-48D3-84BE-E45581C657CC}" type="presParOf" srcId="{97494D77-6E6F-4B25-AF70-1438591166E6}" destId="{1486A0E7-E539-42FC-BA04-E3363D42BF43}" srcOrd="0" destOrd="0" presId="urn:microsoft.com/office/officeart/2005/8/layout/hierarchy1"/>
    <dgm:cxn modelId="{77BCFD7D-6723-437C-A8B6-0D358F8946D2}" type="presParOf" srcId="{97494D77-6E6F-4B25-AF70-1438591166E6}" destId="{DD5BD8F6-5A5B-48CE-80B0-292C563587DE}" srcOrd="1" destOrd="0" presId="urn:microsoft.com/office/officeart/2005/8/layout/hierarchy1"/>
    <dgm:cxn modelId="{3FAEECA3-4FC7-40E1-B122-6B36FE849C50}" type="presParOf" srcId="{E6F3439F-F342-4C49-A0A5-F4EEFABAA415}" destId="{49D0C1AF-CCCF-46D5-9A27-A1816E8D21EA}" srcOrd="1" destOrd="0" presId="urn:microsoft.com/office/officeart/2005/8/layout/hierarchy1"/>
    <dgm:cxn modelId="{283C2F72-62E1-421C-9172-EE6534BC03CA}" type="presParOf" srcId="{49D0C1AF-CCCF-46D5-9A27-A1816E8D21EA}" destId="{1D8216BC-2858-4F60-AB89-D6B0B445B6D6}" srcOrd="0" destOrd="0" presId="urn:microsoft.com/office/officeart/2005/8/layout/hierarchy1"/>
    <dgm:cxn modelId="{8464598A-93D2-4E3A-90A5-1D21FC308D5B}" type="presParOf" srcId="{49D0C1AF-CCCF-46D5-9A27-A1816E8D21EA}" destId="{1295E611-424D-4E13-A4B1-B4477DC7A5EA}" srcOrd="1" destOrd="0" presId="urn:microsoft.com/office/officeart/2005/8/layout/hierarchy1"/>
    <dgm:cxn modelId="{C4A9364B-AD4E-480C-90A7-16E3376FD75B}" type="presParOf" srcId="{1295E611-424D-4E13-A4B1-B4477DC7A5EA}" destId="{322133F3-FEB2-45E4-8C3B-53E5A9B8FB3E}" srcOrd="0" destOrd="0" presId="urn:microsoft.com/office/officeart/2005/8/layout/hierarchy1"/>
    <dgm:cxn modelId="{5EA768C8-90A4-4027-899F-863368583016}" type="presParOf" srcId="{322133F3-FEB2-45E4-8C3B-53E5A9B8FB3E}" destId="{FB518DB9-04DE-4C60-B378-84B5348486BA}" srcOrd="0" destOrd="0" presId="urn:microsoft.com/office/officeart/2005/8/layout/hierarchy1"/>
    <dgm:cxn modelId="{8C3EFDBB-3214-4F0A-9AF3-207E97C0FF1C}" type="presParOf" srcId="{322133F3-FEB2-45E4-8C3B-53E5A9B8FB3E}" destId="{E586C9D3-FB09-4D56-94DD-2F1281A3C578}" srcOrd="1" destOrd="0" presId="urn:microsoft.com/office/officeart/2005/8/layout/hierarchy1"/>
    <dgm:cxn modelId="{CADE47A1-7CAA-4F1A-84A4-BD869EF4E360}" type="presParOf" srcId="{1295E611-424D-4E13-A4B1-B4477DC7A5EA}" destId="{9B1A2246-C636-4710-AFEC-F6F60225EBEC}" srcOrd="1" destOrd="0" presId="urn:microsoft.com/office/officeart/2005/8/layout/hierarchy1"/>
    <dgm:cxn modelId="{457D8AC2-9311-48A3-BF96-BA4BA7D1B69C}" type="presParOf" srcId="{9303AA1B-53D4-4757-9EE9-76D8878CD7ED}" destId="{BFC02EB7-2B24-4F57-8A99-286159B1BA3E}" srcOrd="2" destOrd="0" presId="urn:microsoft.com/office/officeart/2005/8/layout/hierarchy1"/>
    <dgm:cxn modelId="{8085AC04-1064-4D6F-B74B-437D9C26B708}" type="presParOf" srcId="{9303AA1B-53D4-4757-9EE9-76D8878CD7ED}" destId="{1475912F-5CE7-4D10-9961-80A2A4EDDA83}" srcOrd="3" destOrd="0" presId="urn:microsoft.com/office/officeart/2005/8/layout/hierarchy1"/>
    <dgm:cxn modelId="{FC95D810-AA81-4B0C-AA57-73E956847475}" type="presParOf" srcId="{1475912F-5CE7-4D10-9961-80A2A4EDDA83}" destId="{FBA8CCA7-DFC2-40B1-BB60-6D25EAFEB285}" srcOrd="0" destOrd="0" presId="urn:microsoft.com/office/officeart/2005/8/layout/hierarchy1"/>
    <dgm:cxn modelId="{C69027D2-B9EC-4354-80B2-0B87356E47D8}" type="presParOf" srcId="{FBA8CCA7-DFC2-40B1-BB60-6D25EAFEB285}" destId="{296FC0B7-8B89-4F43-9D0E-D69297F005EE}" srcOrd="0" destOrd="0" presId="urn:microsoft.com/office/officeart/2005/8/layout/hierarchy1"/>
    <dgm:cxn modelId="{CA0E03F6-9E28-411E-AE2F-2BA0F1002C9B}" type="presParOf" srcId="{FBA8CCA7-DFC2-40B1-BB60-6D25EAFEB285}" destId="{2CDA4912-AF83-41DB-B3AD-4204053F5284}" srcOrd="1" destOrd="0" presId="urn:microsoft.com/office/officeart/2005/8/layout/hierarchy1"/>
    <dgm:cxn modelId="{E2682B51-960E-4351-AEE0-C927A1CE9099}" type="presParOf" srcId="{1475912F-5CE7-4D10-9961-80A2A4EDDA83}" destId="{D96E2311-26DB-4A0B-B68B-04F03B7B479D}" srcOrd="1" destOrd="0" presId="urn:microsoft.com/office/officeart/2005/8/layout/hierarchy1"/>
    <dgm:cxn modelId="{A01894FD-C3FC-4417-9572-F9BE2385749A}" type="presParOf" srcId="{D96E2311-26DB-4A0B-B68B-04F03B7B479D}" destId="{90AAE685-BDE5-4F0A-8820-810C6B887F67}" srcOrd="0" destOrd="0" presId="urn:microsoft.com/office/officeart/2005/8/layout/hierarchy1"/>
    <dgm:cxn modelId="{5FFC26A5-B587-4E48-9CC0-CA8BDDF0BDF2}" type="presParOf" srcId="{D96E2311-26DB-4A0B-B68B-04F03B7B479D}" destId="{DBBF035B-1013-40E3-A465-AFD54BAD8AF5}" srcOrd="1" destOrd="0" presId="urn:microsoft.com/office/officeart/2005/8/layout/hierarchy1"/>
    <dgm:cxn modelId="{56EAA268-9C39-413D-A645-C82C6B9BDC15}" type="presParOf" srcId="{DBBF035B-1013-40E3-A465-AFD54BAD8AF5}" destId="{BEF2A73A-A2C4-4F88-AD33-A90308531327}" srcOrd="0" destOrd="0" presId="urn:microsoft.com/office/officeart/2005/8/layout/hierarchy1"/>
    <dgm:cxn modelId="{F5CA35AF-F19D-432B-A415-AEB479E31BE8}" type="presParOf" srcId="{BEF2A73A-A2C4-4F88-AD33-A90308531327}" destId="{70429D24-CF94-460B-92DD-AE943E4833CA}" srcOrd="0" destOrd="0" presId="urn:microsoft.com/office/officeart/2005/8/layout/hierarchy1"/>
    <dgm:cxn modelId="{9D0AF3FE-31C5-435D-BC28-B39ED183976F}" type="presParOf" srcId="{BEF2A73A-A2C4-4F88-AD33-A90308531327}" destId="{FDAA7F0A-91DA-49ED-94EE-A8D71E1FB7FB}" srcOrd="1" destOrd="0" presId="urn:microsoft.com/office/officeart/2005/8/layout/hierarchy1"/>
    <dgm:cxn modelId="{EE394B01-C1F4-4130-BD27-41F606A01448}" type="presParOf" srcId="{DBBF035B-1013-40E3-A465-AFD54BAD8AF5}" destId="{FA446C0F-0BD6-4756-B3B6-2752BC8A0F47}" srcOrd="1" destOrd="0" presId="urn:microsoft.com/office/officeart/2005/8/layout/hierarchy1"/>
    <dgm:cxn modelId="{D7663B51-29BE-42E1-8FA8-EB843C076036}" type="presParOf" srcId="{9303AA1B-53D4-4757-9EE9-76D8878CD7ED}" destId="{03381ECD-B933-4E27-9DDC-6523080CF13B}" srcOrd="4" destOrd="0" presId="urn:microsoft.com/office/officeart/2005/8/layout/hierarchy1"/>
    <dgm:cxn modelId="{52B0B92E-3C52-4F19-87C6-0B7230875489}" type="presParOf" srcId="{9303AA1B-53D4-4757-9EE9-76D8878CD7ED}" destId="{70A3E5A4-795E-4A0A-A29E-7C4BB6731E42}" srcOrd="5" destOrd="0" presId="urn:microsoft.com/office/officeart/2005/8/layout/hierarchy1"/>
    <dgm:cxn modelId="{46E842E4-084B-4079-B4D7-7907410524CE}" type="presParOf" srcId="{70A3E5A4-795E-4A0A-A29E-7C4BB6731E42}" destId="{EEDC7E82-16D3-4880-836D-0028B08904B3}" srcOrd="0" destOrd="0" presId="urn:microsoft.com/office/officeart/2005/8/layout/hierarchy1"/>
    <dgm:cxn modelId="{64F47206-FCBC-4A43-A543-F724524304D7}" type="presParOf" srcId="{EEDC7E82-16D3-4880-836D-0028B08904B3}" destId="{D71A0893-562D-476C-953E-000C5BC099E2}" srcOrd="0" destOrd="0" presId="urn:microsoft.com/office/officeart/2005/8/layout/hierarchy1"/>
    <dgm:cxn modelId="{8483F7DD-511A-4A62-9EF9-2D338F840873}" type="presParOf" srcId="{EEDC7E82-16D3-4880-836D-0028B08904B3}" destId="{104C767C-A91F-4AC7-A569-459FF4714BEA}" srcOrd="1" destOrd="0" presId="urn:microsoft.com/office/officeart/2005/8/layout/hierarchy1"/>
    <dgm:cxn modelId="{9591F3AD-660A-47BB-BE1D-11269730EA8E}" type="presParOf" srcId="{70A3E5A4-795E-4A0A-A29E-7C4BB6731E42}" destId="{6E50AE91-624E-42CB-8F53-3CEB44E1822C}" srcOrd="1" destOrd="0" presId="urn:microsoft.com/office/officeart/2005/8/layout/hierarchy1"/>
    <dgm:cxn modelId="{76311BCD-FF14-4FCD-B0B5-5F21BC7BFD5F}" type="presParOf" srcId="{6E50AE91-624E-42CB-8F53-3CEB44E1822C}" destId="{F3CDB593-6F9A-4E04-B62F-2A18B1DB6209}" srcOrd="0" destOrd="0" presId="urn:microsoft.com/office/officeart/2005/8/layout/hierarchy1"/>
    <dgm:cxn modelId="{FB2EE81C-26F6-42CB-96F7-DCED17334E7B}" type="presParOf" srcId="{6E50AE91-624E-42CB-8F53-3CEB44E1822C}" destId="{7624B089-DF24-465A-BA94-97F21E3C9E73}" srcOrd="1" destOrd="0" presId="urn:microsoft.com/office/officeart/2005/8/layout/hierarchy1"/>
    <dgm:cxn modelId="{728BC7CC-A022-41CA-B14A-64602D9B5E67}" type="presParOf" srcId="{7624B089-DF24-465A-BA94-97F21E3C9E73}" destId="{5A5E4E09-656E-486B-B383-17A7DE5561F7}" srcOrd="0" destOrd="0" presId="urn:microsoft.com/office/officeart/2005/8/layout/hierarchy1"/>
    <dgm:cxn modelId="{E8EDFC4F-F172-4C65-BF08-D76BAD67BA50}" type="presParOf" srcId="{5A5E4E09-656E-486B-B383-17A7DE5561F7}" destId="{80EFDFCA-FEAE-4437-90B1-4E78CEEFFB1D}" srcOrd="0" destOrd="0" presId="urn:microsoft.com/office/officeart/2005/8/layout/hierarchy1"/>
    <dgm:cxn modelId="{54685C9E-1EF4-4DA7-A968-BCC675B87990}" type="presParOf" srcId="{5A5E4E09-656E-486B-B383-17A7DE5561F7}" destId="{911D1656-19E1-4595-8179-6B1A02D04D6D}" srcOrd="1" destOrd="0" presId="urn:microsoft.com/office/officeart/2005/8/layout/hierarchy1"/>
    <dgm:cxn modelId="{81E07206-FF0F-4751-8A48-B594BCC52C9C}" type="presParOf" srcId="{7624B089-DF24-465A-BA94-97F21E3C9E73}" destId="{ACD4B316-41C5-40BF-B103-A104283FB0BA}" srcOrd="1" destOrd="0" presId="urn:microsoft.com/office/officeart/2005/8/layout/hierarchy1"/>
    <dgm:cxn modelId="{BF0D948F-D4DD-47BF-99BE-9C31F3912BEC}" type="presParOf" srcId="{9303AA1B-53D4-4757-9EE9-76D8878CD7ED}" destId="{A6F9B305-B04F-4635-A804-158B82C06E09}" srcOrd="6" destOrd="0" presId="urn:microsoft.com/office/officeart/2005/8/layout/hierarchy1"/>
    <dgm:cxn modelId="{6E367EC4-E696-451F-9E78-287D4A00A420}" type="presParOf" srcId="{9303AA1B-53D4-4757-9EE9-76D8878CD7ED}" destId="{D8854782-543A-45B3-9421-3DD862C90CA8}" srcOrd="7" destOrd="0" presId="urn:microsoft.com/office/officeart/2005/8/layout/hierarchy1"/>
    <dgm:cxn modelId="{A0D3AA71-CCAE-41C0-B914-8F8E50D9E5C2}" type="presParOf" srcId="{D8854782-543A-45B3-9421-3DD862C90CA8}" destId="{76472651-3BCE-4003-8A19-8F6882C92333}" srcOrd="0" destOrd="0" presId="urn:microsoft.com/office/officeart/2005/8/layout/hierarchy1"/>
    <dgm:cxn modelId="{7458C7FE-AEF8-4C65-8F0A-CA637EE365FE}" type="presParOf" srcId="{76472651-3BCE-4003-8A19-8F6882C92333}" destId="{51FD6515-5960-467E-8A3E-E030F63981FE}" srcOrd="0" destOrd="0" presId="urn:microsoft.com/office/officeart/2005/8/layout/hierarchy1"/>
    <dgm:cxn modelId="{EFE4AD05-B777-4587-ABE6-F4C8A1D8B568}" type="presParOf" srcId="{76472651-3BCE-4003-8A19-8F6882C92333}" destId="{F00E6D90-9801-4D1F-B6C7-8066A3735151}" srcOrd="1" destOrd="0" presId="urn:microsoft.com/office/officeart/2005/8/layout/hierarchy1"/>
    <dgm:cxn modelId="{040C5F3E-AE7B-456B-AB91-9451D37260D2}" type="presParOf" srcId="{D8854782-543A-45B3-9421-3DD862C90CA8}" destId="{37B7D8F7-815D-4DC6-9F44-21685120EC45}" srcOrd="1" destOrd="0" presId="urn:microsoft.com/office/officeart/2005/8/layout/hierarchy1"/>
    <dgm:cxn modelId="{6C420EB8-9828-4AFF-B056-156D8D0672CF}" type="presParOf" srcId="{37B7D8F7-815D-4DC6-9F44-21685120EC45}" destId="{A896D7C1-57F3-46EF-9E19-5CB9040C94AF}" srcOrd="0" destOrd="0" presId="urn:microsoft.com/office/officeart/2005/8/layout/hierarchy1"/>
    <dgm:cxn modelId="{2A4EB562-F261-4354-A7FA-DA945033DF37}" type="presParOf" srcId="{37B7D8F7-815D-4DC6-9F44-21685120EC45}" destId="{DD458387-EEE8-4858-BC57-0E9477FC37FC}" srcOrd="1" destOrd="0" presId="urn:microsoft.com/office/officeart/2005/8/layout/hierarchy1"/>
    <dgm:cxn modelId="{FD0751F7-3512-43D7-A111-23D46852D6E6}" type="presParOf" srcId="{DD458387-EEE8-4858-BC57-0E9477FC37FC}" destId="{099211F6-2F1D-4A9B-9B89-87B718B0A0C0}" srcOrd="0" destOrd="0" presId="urn:microsoft.com/office/officeart/2005/8/layout/hierarchy1"/>
    <dgm:cxn modelId="{0A3E7A68-8D9A-42DA-8A7A-76D4412A79CD}" type="presParOf" srcId="{099211F6-2F1D-4A9B-9B89-87B718B0A0C0}" destId="{F286CCED-EB52-41B8-8761-CAA4552A8B29}" srcOrd="0" destOrd="0" presId="urn:microsoft.com/office/officeart/2005/8/layout/hierarchy1"/>
    <dgm:cxn modelId="{48F3332F-900C-4E11-9506-561E7A37B165}" type="presParOf" srcId="{099211F6-2F1D-4A9B-9B89-87B718B0A0C0}" destId="{41189B5E-EA44-4023-A173-9248D460BE86}" srcOrd="1" destOrd="0" presId="urn:microsoft.com/office/officeart/2005/8/layout/hierarchy1"/>
    <dgm:cxn modelId="{256E1B22-B9CC-47E1-9EF5-703022640449}" type="presParOf" srcId="{DD458387-EEE8-4858-BC57-0E9477FC37FC}" destId="{34F13BC5-2002-4C47-A846-5502CAEFED7B}" srcOrd="1" destOrd="0" presId="urn:microsoft.com/office/officeart/2005/8/layout/hierarchy1"/>
    <dgm:cxn modelId="{1409FC22-05D6-4E3C-B956-56A838235817}" type="presParOf" srcId="{9303AA1B-53D4-4757-9EE9-76D8878CD7ED}" destId="{FA48B4EF-0023-4C98-A582-AE42EFED298E}" srcOrd="8" destOrd="0" presId="urn:microsoft.com/office/officeart/2005/8/layout/hierarchy1"/>
    <dgm:cxn modelId="{9087E632-AC8E-480A-BA7E-C5E08E760FE8}" type="presParOf" srcId="{9303AA1B-53D4-4757-9EE9-76D8878CD7ED}" destId="{096D8E24-022B-410F-8353-1FFF64233A6D}" srcOrd="9" destOrd="0" presId="urn:microsoft.com/office/officeart/2005/8/layout/hierarchy1"/>
    <dgm:cxn modelId="{DA16BA6D-F301-482E-8767-555458BE3E96}" type="presParOf" srcId="{096D8E24-022B-410F-8353-1FFF64233A6D}" destId="{948EB4AC-435F-4C31-8895-D062B50F1BDA}" srcOrd="0" destOrd="0" presId="urn:microsoft.com/office/officeart/2005/8/layout/hierarchy1"/>
    <dgm:cxn modelId="{D7569636-3304-48F2-9A87-1983595D478B}" type="presParOf" srcId="{948EB4AC-435F-4C31-8895-D062B50F1BDA}" destId="{1D447994-20AD-4B4D-907A-E426E2F8969D}" srcOrd="0" destOrd="0" presId="urn:microsoft.com/office/officeart/2005/8/layout/hierarchy1"/>
    <dgm:cxn modelId="{2F8D4447-F8C0-470B-8CEF-97EE3AEE2CB5}" type="presParOf" srcId="{948EB4AC-435F-4C31-8895-D062B50F1BDA}" destId="{5B4DBABE-5E02-48C1-B6BC-9148CB3EFBDA}" srcOrd="1" destOrd="0" presId="urn:microsoft.com/office/officeart/2005/8/layout/hierarchy1"/>
    <dgm:cxn modelId="{62F3B325-40A2-431B-9AEB-44B249C36C06}" type="presParOf" srcId="{096D8E24-022B-410F-8353-1FFF64233A6D}" destId="{DB10ABD4-569A-406C-9976-AF8EDEEB3D85}" srcOrd="1" destOrd="0" presId="urn:microsoft.com/office/officeart/2005/8/layout/hierarchy1"/>
    <dgm:cxn modelId="{ED9A5742-2F2B-4C8F-A55F-5891DBE3A0E5}" type="presParOf" srcId="{DB10ABD4-569A-406C-9976-AF8EDEEB3D85}" destId="{01A3F0FB-4A78-45EF-8950-81C22CFC3485}" srcOrd="0" destOrd="0" presId="urn:microsoft.com/office/officeart/2005/8/layout/hierarchy1"/>
    <dgm:cxn modelId="{5FF64C45-1D23-4694-8E71-B9C4B5EBB3E0}" type="presParOf" srcId="{DB10ABD4-569A-406C-9976-AF8EDEEB3D85}" destId="{B2F4B3B6-CDE5-4F63-8AC2-1847A5052983}" srcOrd="1" destOrd="0" presId="urn:microsoft.com/office/officeart/2005/8/layout/hierarchy1"/>
    <dgm:cxn modelId="{8A1A1D08-9EC8-4BEB-97B3-F5DB438D4C4D}" type="presParOf" srcId="{B2F4B3B6-CDE5-4F63-8AC2-1847A5052983}" destId="{EE37BB0F-0E18-44C4-BD5C-81C8A4149974}" srcOrd="0" destOrd="0" presId="urn:microsoft.com/office/officeart/2005/8/layout/hierarchy1"/>
    <dgm:cxn modelId="{ACE79AF8-4EC2-4965-BCC8-7C26183E63D1}" type="presParOf" srcId="{EE37BB0F-0E18-44C4-BD5C-81C8A4149974}" destId="{93D355EF-81B3-4F0A-A96C-B1BCEFE51E2D}" srcOrd="0" destOrd="0" presId="urn:microsoft.com/office/officeart/2005/8/layout/hierarchy1"/>
    <dgm:cxn modelId="{3045F789-714D-4051-ACCC-4874231FB84C}" type="presParOf" srcId="{EE37BB0F-0E18-44C4-BD5C-81C8A4149974}" destId="{6F133537-10F1-4AC6-A31D-11C20E76A338}" srcOrd="1" destOrd="0" presId="urn:microsoft.com/office/officeart/2005/8/layout/hierarchy1"/>
    <dgm:cxn modelId="{14B61CFB-E546-4B46-B8DC-63806547029A}" type="presParOf" srcId="{B2F4B3B6-CDE5-4F63-8AC2-1847A5052983}" destId="{900DCDA7-CA3E-4C02-8793-52C3AF6FD8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D2E9AF-82C6-4511-8C76-D5DACFC745AD}" type="doc">
      <dgm:prSet loTypeId="urn:diagrams.loki3.com/VaryingWidthList+Icon" loCatId="list" qsTypeId="urn:microsoft.com/office/officeart/2005/8/quickstyle/simple1" qsCatId="simple" csTypeId="urn:microsoft.com/office/officeart/2005/8/colors/colorful4" csCatId="colorful" phldr="1"/>
      <dgm:spPr/>
    </dgm:pt>
    <dgm:pt modelId="{B90DF04A-A04F-45F0-A011-D4CE44E16282}">
      <dgm:prSet phldrT="[Текст]" custT="1"/>
      <dgm:spPr/>
      <dgm:t>
        <a:bodyPr/>
        <a:lstStyle/>
        <a:p>
          <a:r>
            <a:rPr lang="uk-UA" sz="2300" dirty="0" smtClean="0"/>
            <a:t>відсутність присилування активізації пізнавальної діяльності учнів</a:t>
          </a:r>
          <a:endParaRPr lang="uk-UA" sz="2300" dirty="0"/>
        </a:p>
      </dgm:t>
    </dgm:pt>
    <dgm:pt modelId="{CDDDCF9C-3230-4558-BD61-3742403EF650}" type="parTrans" cxnId="{5329D529-0EB8-4E22-99E9-0BA9244C4C2D}">
      <dgm:prSet/>
      <dgm:spPr/>
      <dgm:t>
        <a:bodyPr/>
        <a:lstStyle/>
        <a:p>
          <a:endParaRPr lang="uk-UA"/>
        </a:p>
      </dgm:t>
    </dgm:pt>
    <dgm:pt modelId="{34395A05-D974-4492-94A4-2CA31E03706F}" type="sibTrans" cxnId="{5329D529-0EB8-4E22-99E9-0BA9244C4C2D}">
      <dgm:prSet/>
      <dgm:spPr/>
      <dgm:t>
        <a:bodyPr/>
        <a:lstStyle/>
        <a:p>
          <a:endParaRPr lang="uk-UA"/>
        </a:p>
      </dgm:t>
    </dgm:pt>
    <dgm:pt modelId="{934D1DAC-B7E8-4686-B218-3345126F1946}">
      <dgm:prSet phldrT="[Текст]" custT="1"/>
      <dgm:spPr/>
      <dgm:t>
        <a:bodyPr/>
        <a:lstStyle/>
        <a:p>
          <a:r>
            <a:rPr lang="uk-UA" sz="2300" dirty="0" smtClean="0"/>
            <a:t>достатньо швидке залучення учнів до активної діяльності</a:t>
          </a:r>
          <a:endParaRPr lang="uk-UA" sz="2300" dirty="0"/>
        </a:p>
      </dgm:t>
    </dgm:pt>
    <dgm:pt modelId="{11E1E7B7-D161-4253-A659-46514B0B0E4F}" type="parTrans" cxnId="{2A61FED9-23D0-440D-89ED-0071A44744C8}">
      <dgm:prSet/>
      <dgm:spPr/>
      <dgm:t>
        <a:bodyPr/>
        <a:lstStyle/>
        <a:p>
          <a:endParaRPr lang="uk-UA"/>
        </a:p>
      </dgm:t>
    </dgm:pt>
    <dgm:pt modelId="{1AA48F48-1126-4F54-8026-741A7B508EB7}" type="sibTrans" cxnId="{2A61FED9-23D0-440D-89ED-0071A44744C8}">
      <dgm:prSet/>
      <dgm:spPr/>
      <dgm:t>
        <a:bodyPr/>
        <a:lstStyle/>
        <a:p>
          <a:endParaRPr lang="uk-UA"/>
        </a:p>
      </dgm:t>
    </dgm:pt>
    <dgm:pt modelId="{FD5D4FC3-B387-4AE4-A273-ACD1B32C6D85}">
      <dgm:prSet phldrT="[Текст]" custT="1"/>
      <dgm:spPr/>
      <dgm:t>
        <a:bodyPr/>
        <a:lstStyle/>
        <a:p>
          <a:r>
            <a:rPr lang="uk-UA" sz="2300" dirty="0" smtClean="0"/>
            <a:t>самостійний пошук рішення проблем</a:t>
          </a:r>
          <a:endParaRPr lang="uk-UA" sz="2300" dirty="0"/>
        </a:p>
      </dgm:t>
    </dgm:pt>
    <dgm:pt modelId="{C6025BD0-0F2E-46A0-BE31-5C166B58B6CE}" type="parTrans" cxnId="{D886344C-B816-4A7C-9902-BF0591BD42C8}">
      <dgm:prSet/>
      <dgm:spPr/>
      <dgm:t>
        <a:bodyPr/>
        <a:lstStyle/>
        <a:p>
          <a:endParaRPr lang="uk-UA"/>
        </a:p>
      </dgm:t>
    </dgm:pt>
    <dgm:pt modelId="{96FCA355-7158-4676-AD3B-114CB51F59F4}" type="sibTrans" cxnId="{D886344C-B816-4A7C-9902-BF0591BD42C8}">
      <dgm:prSet/>
      <dgm:spPr/>
      <dgm:t>
        <a:bodyPr/>
        <a:lstStyle/>
        <a:p>
          <a:endParaRPr lang="uk-UA"/>
        </a:p>
      </dgm:t>
    </dgm:pt>
    <dgm:pt modelId="{F565F0F7-25F1-4D9A-A57D-C0AA316251B1}">
      <dgm:prSet phldrT="[Текст]" custT="1"/>
      <dgm:spPr/>
      <dgm:t>
        <a:bodyPr/>
        <a:lstStyle/>
        <a:p>
          <a:r>
            <a:rPr lang="uk-UA" sz="2300" dirty="0" smtClean="0"/>
            <a:t>емоційно-вольовий фон</a:t>
          </a:r>
          <a:endParaRPr lang="uk-UA" sz="2300" dirty="0"/>
        </a:p>
      </dgm:t>
    </dgm:pt>
    <dgm:pt modelId="{CB0D1198-5924-42C7-980A-83E6FAF4A373}" type="parTrans" cxnId="{3FC7B784-D897-4D06-8025-454C313E0CE5}">
      <dgm:prSet/>
      <dgm:spPr/>
      <dgm:t>
        <a:bodyPr/>
        <a:lstStyle/>
        <a:p>
          <a:endParaRPr lang="uk-UA"/>
        </a:p>
      </dgm:t>
    </dgm:pt>
    <dgm:pt modelId="{BD46C482-2C63-484D-AAF3-EF341F5B7B1C}" type="sibTrans" cxnId="{3FC7B784-D897-4D06-8025-454C313E0CE5}">
      <dgm:prSet/>
      <dgm:spPr/>
      <dgm:t>
        <a:bodyPr/>
        <a:lstStyle/>
        <a:p>
          <a:endParaRPr lang="uk-UA"/>
        </a:p>
      </dgm:t>
    </dgm:pt>
    <dgm:pt modelId="{9E2D4C70-0148-404D-A7F8-2E805DE7510F}">
      <dgm:prSet phldrT="[Текст]" custT="1"/>
      <dgm:spPr/>
      <dgm:t>
        <a:bodyPr/>
        <a:lstStyle/>
        <a:p>
          <a:r>
            <a:rPr lang="uk-UA" sz="2300" smtClean="0"/>
            <a:t>прямі та зворотні зв</a:t>
          </a:r>
          <a:r>
            <a:rPr lang="en-US" sz="2300" smtClean="0"/>
            <a:t>’</a:t>
          </a:r>
          <a:r>
            <a:rPr lang="uk-UA" sz="2300" smtClean="0"/>
            <a:t>язки між педагогом та учнем</a:t>
          </a:r>
          <a:endParaRPr lang="uk-UA" sz="2300" dirty="0"/>
        </a:p>
      </dgm:t>
    </dgm:pt>
    <dgm:pt modelId="{A302F431-32C7-4628-B791-62329F97779B}" type="parTrans" cxnId="{C65C223E-B56F-42C2-A20E-63DE2B229C93}">
      <dgm:prSet/>
      <dgm:spPr/>
      <dgm:t>
        <a:bodyPr/>
        <a:lstStyle/>
        <a:p>
          <a:endParaRPr lang="uk-UA"/>
        </a:p>
      </dgm:t>
    </dgm:pt>
    <dgm:pt modelId="{811FBA94-E9F1-4D31-A530-C3D20ACEC600}" type="sibTrans" cxnId="{C65C223E-B56F-42C2-A20E-63DE2B229C93}">
      <dgm:prSet/>
      <dgm:spPr/>
      <dgm:t>
        <a:bodyPr/>
        <a:lstStyle/>
        <a:p>
          <a:endParaRPr lang="uk-UA"/>
        </a:p>
      </dgm:t>
    </dgm:pt>
    <dgm:pt modelId="{FDAD3297-DCF2-4292-8243-F327335A6751}">
      <dgm:prSet phldrT="[Текст]" custT="1"/>
      <dgm:spPr/>
      <dgm:t>
        <a:bodyPr/>
        <a:lstStyle/>
        <a:p>
          <a:r>
            <a:rPr lang="uk-UA" sz="2300" smtClean="0"/>
            <a:t>зміна ролі вчителя на роль консультанта</a:t>
          </a:r>
          <a:endParaRPr lang="uk-UA" sz="2300" dirty="0"/>
        </a:p>
      </dgm:t>
    </dgm:pt>
    <dgm:pt modelId="{65787B12-AFA3-4FFD-A017-3B50574B7F8C}" type="parTrans" cxnId="{4C9A8F40-F8FA-46BE-9AB3-5871B9186738}">
      <dgm:prSet/>
      <dgm:spPr/>
      <dgm:t>
        <a:bodyPr/>
        <a:lstStyle/>
        <a:p>
          <a:endParaRPr lang="uk-UA"/>
        </a:p>
      </dgm:t>
    </dgm:pt>
    <dgm:pt modelId="{51F2A7B9-8ECA-4A73-BC96-279978984A88}" type="sibTrans" cxnId="{4C9A8F40-F8FA-46BE-9AB3-5871B9186738}">
      <dgm:prSet/>
      <dgm:spPr/>
      <dgm:t>
        <a:bodyPr/>
        <a:lstStyle/>
        <a:p>
          <a:endParaRPr lang="uk-UA"/>
        </a:p>
      </dgm:t>
    </dgm:pt>
    <dgm:pt modelId="{EF48359E-E439-4628-8A1F-EBF76C77A195}">
      <dgm:prSet phldrT="[Текст]" custT="1"/>
      <dgm:spPr/>
      <dgm:t>
        <a:bodyPr/>
        <a:lstStyle/>
        <a:p>
          <a:r>
            <a:rPr lang="uk-UA" sz="2300" dirty="0" err="1" smtClean="0"/>
            <a:t>суб</a:t>
          </a:r>
          <a:r>
            <a:rPr lang="en-US" sz="2300" dirty="0" smtClean="0"/>
            <a:t>’</a:t>
          </a:r>
          <a:r>
            <a:rPr lang="uk-UA" sz="2300" dirty="0" err="1" smtClean="0"/>
            <a:t>єкт-суб</a:t>
          </a:r>
          <a:r>
            <a:rPr lang="en-US" sz="2300" dirty="0" smtClean="0"/>
            <a:t>’</a:t>
          </a:r>
          <a:r>
            <a:rPr lang="uk-UA" sz="2300" dirty="0" err="1" smtClean="0"/>
            <a:t>єктні</a:t>
          </a:r>
          <a:r>
            <a:rPr lang="uk-UA" sz="2300" dirty="0" smtClean="0"/>
            <a:t> відношення між педагогом та учнем</a:t>
          </a:r>
          <a:endParaRPr lang="uk-UA" sz="2300" dirty="0"/>
        </a:p>
      </dgm:t>
    </dgm:pt>
    <dgm:pt modelId="{12F31D16-22BE-49D3-AB69-1BDDCEED9B0B}" type="parTrans" cxnId="{10C6BE3B-7180-49AD-85C7-E23D8DD661F8}">
      <dgm:prSet/>
      <dgm:spPr/>
      <dgm:t>
        <a:bodyPr/>
        <a:lstStyle/>
        <a:p>
          <a:endParaRPr lang="uk-UA"/>
        </a:p>
      </dgm:t>
    </dgm:pt>
    <dgm:pt modelId="{6FD2A4C1-26B8-4618-BC79-367CD97EA380}" type="sibTrans" cxnId="{10C6BE3B-7180-49AD-85C7-E23D8DD661F8}">
      <dgm:prSet/>
      <dgm:spPr/>
      <dgm:t>
        <a:bodyPr/>
        <a:lstStyle/>
        <a:p>
          <a:endParaRPr lang="uk-UA"/>
        </a:p>
      </dgm:t>
    </dgm:pt>
    <dgm:pt modelId="{8136AD4F-FDB4-42BE-BA1A-2C80F372A4B0}">
      <dgm:prSet phldrT="[Текст]" custT="1"/>
      <dgm:spPr/>
      <dgm:t>
        <a:bodyPr/>
        <a:lstStyle/>
        <a:p>
          <a:r>
            <a:rPr lang="uk-UA" sz="2300" dirty="0" smtClean="0"/>
            <a:t>ефективність досягнення мети навчання та виховання</a:t>
          </a:r>
          <a:endParaRPr lang="uk-UA" sz="2300" dirty="0"/>
        </a:p>
      </dgm:t>
    </dgm:pt>
    <dgm:pt modelId="{AF36779B-B9B3-4613-8A89-C01CAA819852}" type="parTrans" cxnId="{419C2050-FDE0-462E-A263-94285ED8A474}">
      <dgm:prSet/>
      <dgm:spPr/>
      <dgm:t>
        <a:bodyPr/>
        <a:lstStyle/>
        <a:p>
          <a:endParaRPr lang="uk-UA"/>
        </a:p>
      </dgm:t>
    </dgm:pt>
    <dgm:pt modelId="{8898B958-DE3A-4B8F-921C-014FA1B9A8C4}" type="sibTrans" cxnId="{419C2050-FDE0-462E-A263-94285ED8A474}">
      <dgm:prSet/>
      <dgm:spPr/>
      <dgm:t>
        <a:bodyPr/>
        <a:lstStyle/>
        <a:p>
          <a:endParaRPr lang="uk-UA"/>
        </a:p>
      </dgm:t>
    </dgm:pt>
    <dgm:pt modelId="{9C211BDD-763B-4FC2-A5B5-0EC75F5A1372}">
      <dgm:prSet phldrT="[Текст]" custT="1"/>
      <dgm:spPr/>
      <dgm:t>
        <a:bodyPr/>
        <a:lstStyle/>
        <a:p>
          <a:r>
            <a:rPr lang="uk-UA" sz="3600" dirty="0" smtClean="0">
              <a:solidFill>
                <a:srgbClr val="11F31C"/>
              </a:solidFill>
            </a:rPr>
            <a:t>Основні відмінності інтерактивної освіти від традиційної </a:t>
          </a:r>
          <a:endParaRPr lang="uk-UA" sz="3600" dirty="0">
            <a:solidFill>
              <a:srgbClr val="11F31C"/>
            </a:solidFill>
          </a:endParaRPr>
        </a:p>
      </dgm:t>
    </dgm:pt>
    <dgm:pt modelId="{58ECA8BA-B06D-44F9-87C2-5068B33B99A9}" type="parTrans" cxnId="{43414297-56B1-4C0A-B553-3A8DC11B4C41}">
      <dgm:prSet/>
      <dgm:spPr/>
      <dgm:t>
        <a:bodyPr/>
        <a:lstStyle/>
        <a:p>
          <a:endParaRPr lang="uk-UA"/>
        </a:p>
      </dgm:t>
    </dgm:pt>
    <dgm:pt modelId="{813122AA-FC3B-4FB5-8DA7-8703AB366302}" type="sibTrans" cxnId="{43414297-56B1-4C0A-B553-3A8DC11B4C41}">
      <dgm:prSet/>
      <dgm:spPr/>
      <dgm:t>
        <a:bodyPr/>
        <a:lstStyle/>
        <a:p>
          <a:endParaRPr lang="uk-UA"/>
        </a:p>
      </dgm:t>
    </dgm:pt>
    <dgm:pt modelId="{5461A7A2-5571-4CA7-899F-53B837F86A36}" type="pres">
      <dgm:prSet presAssocID="{35D2E9AF-82C6-4511-8C76-D5DACFC745AD}" presName="Name0" presStyleCnt="0">
        <dgm:presLayoutVars>
          <dgm:resizeHandles/>
        </dgm:presLayoutVars>
      </dgm:prSet>
      <dgm:spPr/>
    </dgm:pt>
    <dgm:pt modelId="{20CDBF31-FE01-44CA-9F31-A66F5C0FE358}" type="pres">
      <dgm:prSet presAssocID="{B90DF04A-A04F-45F0-A011-D4CE44E16282}" presName="text" presStyleLbl="node1" presStyleIdx="0" presStyleCnt="9" custScaleX="446070" custLinFactX="71633" custLinFactY="333489" custLinFactNeighborX="100000" custLinFactNeighborY="4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D59C54-326F-498F-9296-F12BDAF709BB}" type="pres">
      <dgm:prSet presAssocID="{34395A05-D974-4492-94A4-2CA31E03706F}" presName="space" presStyleCnt="0"/>
      <dgm:spPr/>
    </dgm:pt>
    <dgm:pt modelId="{A1287729-2882-4AA5-9147-2ECB60BC59B0}" type="pres">
      <dgm:prSet presAssocID="{934D1DAC-B7E8-4686-B218-3345126F1946}" presName="text" presStyleLbl="node1" presStyleIdx="1" presStyleCnt="9" custScaleX="600067" custLinFactY="324778" custLinFactNeighborX="1615" custLinFactNeighborY="4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707A98-30A0-4D39-8682-C4CFFD4D322D}" type="pres">
      <dgm:prSet presAssocID="{1AA48F48-1126-4F54-8026-741A7B508EB7}" presName="space" presStyleCnt="0"/>
      <dgm:spPr/>
    </dgm:pt>
    <dgm:pt modelId="{5417B01C-15FF-4675-911F-83C7F87BF5EE}" type="pres">
      <dgm:prSet presAssocID="{FD5D4FC3-B387-4AE4-A273-ACD1B32C6D85}" presName="text" presStyleLbl="node1" presStyleIdx="2" presStyleCnt="9" custScaleX="600067" custLinFactX="-98408" custLinFactY="316067" custLinFactNeighborX="-100000" custLinFactNeighborY="4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4B579FC-EF9B-4453-8901-D1957FF493E1}" type="pres">
      <dgm:prSet presAssocID="{96FCA355-7158-4676-AD3B-114CB51F59F4}" presName="space" presStyleCnt="0"/>
      <dgm:spPr/>
    </dgm:pt>
    <dgm:pt modelId="{CFB2FC71-D665-4966-B18E-3548FC71B1C8}" type="pres">
      <dgm:prSet presAssocID="{F565F0F7-25F1-4D9A-A57D-C0AA316251B1}" presName="text" presStyleLbl="node1" presStyleIdx="3" presStyleCnt="9" custScaleX="600067" custLinFactX="100000" custLinFactY="307357" custLinFactNeighborX="161643" custLinFactNeighborY="4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C947B72-997D-451F-91CC-573D60CB9F60}" type="pres">
      <dgm:prSet presAssocID="{BD46C482-2C63-484D-AAF3-EF341F5B7B1C}" presName="space" presStyleCnt="0"/>
      <dgm:spPr/>
    </dgm:pt>
    <dgm:pt modelId="{7777055C-C296-417C-B398-5E2CF3349EBE}" type="pres">
      <dgm:prSet presAssocID="{9E2D4C70-0148-404D-A7F8-2E805DE7510F}" presName="text" presStyleLbl="node1" presStyleIdx="4" presStyleCnt="9" custScaleX="600067" custLinFactX="-68404" custLinFactY="300000" custLinFactNeighborX="-100000" custLinFactNeighborY="37292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4514BB-961F-444C-9C98-262FBB279111}" type="pres">
      <dgm:prSet presAssocID="{811FBA94-E9F1-4D31-A530-C3D20ACEC600}" presName="space" presStyleCnt="0"/>
      <dgm:spPr/>
    </dgm:pt>
    <dgm:pt modelId="{D8319CCC-4B15-4256-BECC-F38312B6AE08}" type="pres">
      <dgm:prSet presAssocID="{FDAD3297-DCF2-4292-8243-F327335A6751}" presName="text" presStyleLbl="node1" presStyleIdx="5" presStyleCnt="9" custScaleX="600067" custLinFactX="100000" custLinFactY="294935" custLinFactNeighborX="111638" custLinFactNeighborY="3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795B81-38B9-49E0-80D0-56A401A58313}" type="pres">
      <dgm:prSet presAssocID="{51F2A7B9-8ECA-4A73-BC96-279978984A88}" presName="space" presStyleCnt="0"/>
      <dgm:spPr/>
    </dgm:pt>
    <dgm:pt modelId="{FEE0CADF-26F3-4CCB-93BD-7E551E396B40}" type="pres">
      <dgm:prSet presAssocID="{EF48359E-E439-4628-8A1F-EBF76C77A195}" presName="text" presStyleLbl="node1" presStyleIdx="6" presStyleCnt="9" custScaleX="600067" custLinFactX="-100000" custLinFactY="286225" custLinFactNeighborX="-188418" custLinFactNeighborY="3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1B1E61D-B9B8-4344-A077-FFD4D1218A9D}" type="pres">
      <dgm:prSet presAssocID="{6FD2A4C1-26B8-4618-BC79-367CD97EA380}" presName="space" presStyleCnt="0"/>
      <dgm:spPr/>
    </dgm:pt>
    <dgm:pt modelId="{2A1F2C0C-6251-4E7A-B927-249DB94D6CF8}" type="pres">
      <dgm:prSet presAssocID="{9C211BDD-763B-4FC2-A5B5-0EC75F5A1372}" presName="text" presStyleLbl="node1" presStyleIdx="7" presStyleCnt="9" custScaleX="763313" custScaleY="273952" custLinFactY="-659811" custLinFactNeighborX="2126" custLinFactNeighborY="-7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19C9C5-EF43-4317-9BFE-78DDB49AA948}" type="pres">
      <dgm:prSet presAssocID="{813122AA-FC3B-4FB5-8DA7-8703AB366302}" presName="space" presStyleCnt="0"/>
      <dgm:spPr/>
    </dgm:pt>
    <dgm:pt modelId="{00679A23-BEAB-47A9-968F-FEDBFEDF279C}" type="pres">
      <dgm:prSet presAssocID="{8136AD4F-FDB4-42BE-BA1A-2C80F372A4B0}" presName="text" presStyleLbl="node1" presStyleIdx="8" presStyleCnt="9" custScaleX="456018" custLinFactNeighborX="35834" custLinFactNeighborY="552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F0AB20F-342D-4C4C-BBAF-466C343FEE0F}" type="presOf" srcId="{35D2E9AF-82C6-4511-8C76-D5DACFC745AD}" destId="{5461A7A2-5571-4CA7-899F-53B837F86A36}" srcOrd="0" destOrd="0" presId="urn:diagrams.loki3.com/VaryingWidthList+Icon"/>
    <dgm:cxn modelId="{AC3BADB6-6EEF-4449-91E1-49B6A6ECF144}" type="presOf" srcId="{9C211BDD-763B-4FC2-A5B5-0EC75F5A1372}" destId="{2A1F2C0C-6251-4E7A-B927-249DB94D6CF8}" srcOrd="0" destOrd="0" presId="urn:diagrams.loki3.com/VaryingWidthList+Icon"/>
    <dgm:cxn modelId="{419C2050-FDE0-462E-A263-94285ED8A474}" srcId="{35D2E9AF-82C6-4511-8C76-D5DACFC745AD}" destId="{8136AD4F-FDB4-42BE-BA1A-2C80F372A4B0}" srcOrd="8" destOrd="0" parTransId="{AF36779B-B9B3-4613-8A89-C01CAA819852}" sibTransId="{8898B958-DE3A-4B8F-921C-014FA1B9A8C4}"/>
    <dgm:cxn modelId="{5B0E965F-8028-444C-8021-1ACDB7F57D2E}" type="presOf" srcId="{934D1DAC-B7E8-4686-B218-3345126F1946}" destId="{A1287729-2882-4AA5-9147-2ECB60BC59B0}" srcOrd="0" destOrd="0" presId="urn:diagrams.loki3.com/VaryingWidthList+Icon"/>
    <dgm:cxn modelId="{E8128462-767E-41F6-9EE5-5AEC8C51A279}" type="presOf" srcId="{FDAD3297-DCF2-4292-8243-F327335A6751}" destId="{D8319CCC-4B15-4256-BECC-F38312B6AE08}" srcOrd="0" destOrd="0" presId="urn:diagrams.loki3.com/VaryingWidthList+Icon"/>
    <dgm:cxn modelId="{C65C223E-B56F-42C2-A20E-63DE2B229C93}" srcId="{35D2E9AF-82C6-4511-8C76-D5DACFC745AD}" destId="{9E2D4C70-0148-404D-A7F8-2E805DE7510F}" srcOrd="4" destOrd="0" parTransId="{A302F431-32C7-4628-B791-62329F97779B}" sibTransId="{811FBA94-E9F1-4D31-A530-C3D20ACEC600}"/>
    <dgm:cxn modelId="{10C6BE3B-7180-49AD-85C7-E23D8DD661F8}" srcId="{35D2E9AF-82C6-4511-8C76-D5DACFC745AD}" destId="{EF48359E-E439-4628-8A1F-EBF76C77A195}" srcOrd="6" destOrd="0" parTransId="{12F31D16-22BE-49D3-AB69-1BDDCEED9B0B}" sibTransId="{6FD2A4C1-26B8-4618-BC79-367CD97EA380}"/>
    <dgm:cxn modelId="{5329D529-0EB8-4E22-99E9-0BA9244C4C2D}" srcId="{35D2E9AF-82C6-4511-8C76-D5DACFC745AD}" destId="{B90DF04A-A04F-45F0-A011-D4CE44E16282}" srcOrd="0" destOrd="0" parTransId="{CDDDCF9C-3230-4558-BD61-3742403EF650}" sibTransId="{34395A05-D974-4492-94A4-2CA31E03706F}"/>
    <dgm:cxn modelId="{4C9A8F40-F8FA-46BE-9AB3-5871B9186738}" srcId="{35D2E9AF-82C6-4511-8C76-D5DACFC745AD}" destId="{FDAD3297-DCF2-4292-8243-F327335A6751}" srcOrd="5" destOrd="0" parTransId="{65787B12-AFA3-4FFD-A017-3B50574B7F8C}" sibTransId="{51F2A7B9-8ECA-4A73-BC96-279978984A88}"/>
    <dgm:cxn modelId="{B5485153-D98C-4ED0-B0A1-F0F6875516E1}" type="presOf" srcId="{9E2D4C70-0148-404D-A7F8-2E805DE7510F}" destId="{7777055C-C296-417C-B398-5E2CF3349EBE}" srcOrd="0" destOrd="0" presId="urn:diagrams.loki3.com/VaryingWidthList+Icon"/>
    <dgm:cxn modelId="{D886344C-B816-4A7C-9902-BF0591BD42C8}" srcId="{35D2E9AF-82C6-4511-8C76-D5DACFC745AD}" destId="{FD5D4FC3-B387-4AE4-A273-ACD1B32C6D85}" srcOrd="2" destOrd="0" parTransId="{C6025BD0-0F2E-46A0-BE31-5C166B58B6CE}" sibTransId="{96FCA355-7158-4676-AD3B-114CB51F59F4}"/>
    <dgm:cxn modelId="{64BC14BC-0A82-4852-A6F6-882409EE6AA6}" type="presOf" srcId="{FD5D4FC3-B387-4AE4-A273-ACD1B32C6D85}" destId="{5417B01C-15FF-4675-911F-83C7F87BF5EE}" srcOrd="0" destOrd="0" presId="urn:diagrams.loki3.com/VaryingWidthList+Icon"/>
    <dgm:cxn modelId="{2A61FED9-23D0-440D-89ED-0071A44744C8}" srcId="{35D2E9AF-82C6-4511-8C76-D5DACFC745AD}" destId="{934D1DAC-B7E8-4686-B218-3345126F1946}" srcOrd="1" destOrd="0" parTransId="{11E1E7B7-D161-4253-A659-46514B0B0E4F}" sibTransId="{1AA48F48-1126-4F54-8026-741A7B508EB7}"/>
    <dgm:cxn modelId="{AC58B842-FE70-4DB3-862F-0FA36B860598}" type="presOf" srcId="{B90DF04A-A04F-45F0-A011-D4CE44E16282}" destId="{20CDBF31-FE01-44CA-9F31-A66F5C0FE358}" srcOrd="0" destOrd="0" presId="urn:diagrams.loki3.com/VaryingWidthList+Icon"/>
    <dgm:cxn modelId="{CF9450E4-C771-4AC8-918B-047900E7D1D0}" type="presOf" srcId="{EF48359E-E439-4628-8A1F-EBF76C77A195}" destId="{FEE0CADF-26F3-4CCB-93BD-7E551E396B40}" srcOrd="0" destOrd="0" presId="urn:diagrams.loki3.com/VaryingWidthList+Icon"/>
    <dgm:cxn modelId="{30E9C786-99D3-447E-A400-B9DA205FF2F5}" type="presOf" srcId="{F565F0F7-25F1-4D9A-A57D-C0AA316251B1}" destId="{CFB2FC71-D665-4966-B18E-3548FC71B1C8}" srcOrd="0" destOrd="0" presId="urn:diagrams.loki3.com/VaryingWidthList+Icon"/>
    <dgm:cxn modelId="{3FC7B784-D897-4D06-8025-454C313E0CE5}" srcId="{35D2E9AF-82C6-4511-8C76-D5DACFC745AD}" destId="{F565F0F7-25F1-4D9A-A57D-C0AA316251B1}" srcOrd="3" destOrd="0" parTransId="{CB0D1198-5924-42C7-980A-83E6FAF4A373}" sibTransId="{BD46C482-2C63-484D-AAF3-EF341F5B7B1C}"/>
    <dgm:cxn modelId="{4919AC12-337E-480D-9703-8C8AAD789E76}" type="presOf" srcId="{8136AD4F-FDB4-42BE-BA1A-2C80F372A4B0}" destId="{00679A23-BEAB-47A9-968F-FEDBFEDF279C}" srcOrd="0" destOrd="0" presId="urn:diagrams.loki3.com/VaryingWidthList+Icon"/>
    <dgm:cxn modelId="{43414297-56B1-4C0A-B553-3A8DC11B4C41}" srcId="{35D2E9AF-82C6-4511-8C76-D5DACFC745AD}" destId="{9C211BDD-763B-4FC2-A5B5-0EC75F5A1372}" srcOrd="7" destOrd="0" parTransId="{58ECA8BA-B06D-44F9-87C2-5068B33B99A9}" sibTransId="{813122AA-FC3B-4FB5-8DA7-8703AB366302}"/>
    <dgm:cxn modelId="{5D54A913-A2D1-42BA-AC9F-D34F22623E6E}" type="presParOf" srcId="{5461A7A2-5571-4CA7-899F-53B837F86A36}" destId="{20CDBF31-FE01-44CA-9F31-A66F5C0FE358}" srcOrd="0" destOrd="0" presId="urn:diagrams.loki3.com/VaryingWidthList+Icon"/>
    <dgm:cxn modelId="{243C769B-A92C-4D93-AF27-5E70404AC1A6}" type="presParOf" srcId="{5461A7A2-5571-4CA7-899F-53B837F86A36}" destId="{4ED59C54-326F-498F-9296-F12BDAF709BB}" srcOrd="1" destOrd="0" presId="urn:diagrams.loki3.com/VaryingWidthList+Icon"/>
    <dgm:cxn modelId="{048659A6-C215-4DCB-A2E5-CC8146A6901B}" type="presParOf" srcId="{5461A7A2-5571-4CA7-899F-53B837F86A36}" destId="{A1287729-2882-4AA5-9147-2ECB60BC59B0}" srcOrd="2" destOrd="0" presId="urn:diagrams.loki3.com/VaryingWidthList+Icon"/>
    <dgm:cxn modelId="{82C0E930-DEFC-404F-AE6D-EA6BD91DE0D8}" type="presParOf" srcId="{5461A7A2-5571-4CA7-899F-53B837F86A36}" destId="{3C707A98-30A0-4D39-8682-C4CFFD4D322D}" srcOrd="3" destOrd="0" presId="urn:diagrams.loki3.com/VaryingWidthList+Icon"/>
    <dgm:cxn modelId="{A7D59019-1C2E-4015-8E86-DDF21E9F2FB8}" type="presParOf" srcId="{5461A7A2-5571-4CA7-899F-53B837F86A36}" destId="{5417B01C-15FF-4675-911F-83C7F87BF5EE}" srcOrd="4" destOrd="0" presId="urn:diagrams.loki3.com/VaryingWidthList+Icon"/>
    <dgm:cxn modelId="{B371A3ED-F0CD-4961-ACE7-1A15A5CD65B0}" type="presParOf" srcId="{5461A7A2-5571-4CA7-899F-53B837F86A36}" destId="{74B579FC-EF9B-4453-8901-D1957FF493E1}" srcOrd="5" destOrd="0" presId="urn:diagrams.loki3.com/VaryingWidthList+Icon"/>
    <dgm:cxn modelId="{B7D0B652-7E24-4FBD-872A-C7F71486D8A2}" type="presParOf" srcId="{5461A7A2-5571-4CA7-899F-53B837F86A36}" destId="{CFB2FC71-D665-4966-B18E-3548FC71B1C8}" srcOrd="6" destOrd="0" presId="urn:diagrams.loki3.com/VaryingWidthList+Icon"/>
    <dgm:cxn modelId="{82F018C7-D439-4C73-9E8F-14B937B4C688}" type="presParOf" srcId="{5461A7A2-5571-4CA7-899F-53B837F86A36}" destId="{7C947B72-997D-451F-91CC-573D60CB9F60}" srcOrd="7" destOrd="0" presId="urn:diagrams.loki3.com/VaryingWidthList+Icon"/>
    <dgm:cxn modelId="{27D8A857-5152-4DDA-8B8B-E48CD90E463A}" type="presParOf" srcId="{5461A7A2-5571-4CA7-899F-53B837F86A36}" destId="{7777055C-C296-417C-B398-5E2CF3349EBE}" srcOrd="8" destOrd="0" presId="urn:diagrams.loki3.com/VaryingWidthList+Icon"/>
    <dgm:cxn modelId="{EC5E320C-AF6C-4321-B797-6662AB51CF46}" type="presParOf" srcId="{5461A7A2-5571-4CA7-899F-53B837F86A36}" destId="{5A4514BB-961F-444C-9C98-262FBB279111}" srcOrd="9" destOrd="0" presId="urn:diagrams.loki3.com/VaryingWidthList+Icon"/>
    <dgm:cxn modelId="{1A1E8322-5A9E-4337-905D-A060390B1C0B}" type="presParOf" srcId="{5461A7A2-5571-4CA7-899F-53B837F86A36}" destId="{D8319CCC-4B15-4256-BECC-F38312B6AE08}" srcOrd="10" destOrd="0" presId="urn:diagrams.loki3.com/VaryingWidthList+Icon"/>
    <dgm:cxn modelId="{88EFF469-F4A1-433D-B827-44EF23F8C53D}" type="presParOf" srcId="{5461A7A2-5571-4CA7-899F-53B837F86A36}" destId="{34795B81-38B9-49E0-80D0-56A401A58313}" srcOrd="11" destOrd="0" presId="urn:diagrams.loki3.com/VaryingWidthList+Icon"/>
    <dgm:cxn modelId="{861802BB-1623-40F0-90AD-9421859EB4E7}" type="presParOf" srcId="{5461A7A2-5571-4CA7-899F-53B837F86A36}" destId="{FEE0CADF-26F3-4CCB-93BD-7E551E396B40}" srcOrd="12" destOrd="0" presId="urn:diagrams.loki3.com/VaryingWidthList+Icon"/>
    <dgm:cxn modelId="{26FEA607-0D52-4F51-B912-6A20D3D72B88}" type="presParOf" srcId="{5461A7A2-5571-4CA7-899F-53B837F86A36}" destId="{91B1E61D-B9B8-4344-A077-FFD4D1218A9D}" srcOrd="13" destOrd="0" presId="urn:diagrams.loki3.com/VaryingWidthList+Icon"/>
    <dgm:cxn modelId="{E6A4EC4E-FBEC-420A-AAA1-245038E491CB}" type="presParOf" srcId="{5461A7A2-5571-4CA7-899F-53B837F86A36}" destId="{2A1F2C0C-6251-4E7A-B927-249DB94D6CF8}" srcOrd="14" destOrd="0" presId="urn:diagrams.loki3.com/VaryingWidthList+Icon"/>
    <dgm:cxn modelId="{25CB342F-78CB-4732-B8F6-0995D277D16A}" type="presParOf" srcId="{5461A7A2-5571-4CA7-899F-53B837F86A36}" destId="{1719C9C5-EF43-4317-9BFE-78DDB49AA948}" srcOrd="15" destOrd="0" presId="urn:diagrams.loki3.com/VaryingWidthList+Icon"/>
    <dgm:cxn modelId="{0458EDB8-DE94-4093-BE7E-C4CE80581DD2}" type="presParOf" srcId="{5461A7A2-5571-4CA7-899F-53B837F86A36}" destId="{00679A23-BEAB-47A9-968F-FEDBFEDF279C}" srcOrd="1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5346D0-2C82-4632-9626-E11D1F06B934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D1FF6B2-C728-48C5-A0A6-77A3195BD2BD}">
      <dgm:prSet phldrT="[Текст]"/>
      <dgm:spPr/>
      <dgm:t>
        <a:bodyPr/>
        <a:lstStyle/>
        <a:p>
          <a:r>
            <a:rPr lang="uk-UA" dirty="0" smtClean="0"/>
            <a:t>Інтерактивні методи</a:t>
          </a:r>
          <a:endParaRPr lang="ru-RU" dirty="0"/>
        </a:p>
      </dgm:t>
    </dgm:pt>
    <dgm:pt modelId="{96CFBC1B-FD02-4876-90F7-8070AF56D6A6}" type="parTrans" cxnId="{14748414-AED5-4A30-A034-6AC3E4E91017}">
      <dgm:prSet/>
      <dgm:spPr/>
      <dgm:t>
        <a:bodyPr/>
        <a:lstStyle/>
        <a:p>
          <a:endParaRPr lang="ru-RU"/>
        </a:p>
      </dgm:t>
    </dgm:pt>
    <dgm:pt modelId="{4A36E7F1-6C60-4B7C-AC2F-8463FC027792}" type="sibTrans" cxnId="{14748414-AED5-4A30-A034-6AC3E4E91017}">
      <dgm:prSet/>
      <dgm:spPr/>
      <dgm:t>
        <a:bodyPr/>
        <a:lstStyle/>
        <a:p>
          <a:endParaRPr lang="ru-RU"/>
        </a:p>
      </dgm:t>
    </dgm:pt>
    <dgm:pt modelId="{42988F7C-706B-4C4B-A996-24F119729327}">
      <dgm:prSet phldrT="[Текст]"/>
      <dgm:spPr/>
      <dgm:t>
        <a:bodyPr/>
        <a:lstStyle/>
        <a:p>
          <a:r>
            <a:rPr lang="uk-UA" dirty="0" smtClean="0"/>
            <a:t>Тренінг</a:t>
          </a:r>
          <a:endParaRPr lang="ru-RU" dirty="0"/>
        </a:p>
      </dgm:t>
    </dgm:pt>
    <dgm:pt modelId="{10E695DA-E354-4E7C-A938-2092115F51EA}" type="parTrans" cxnId="{2B81B7D9-4871-4FDB-AA78-D7362D66E571}">
      <dgm:prSet/>
      <dgm:spPr/>
      <dgm:t>
        <a:bodyPr/>
        <a:lstStyle/>
        <a:p>
          <a:endParaRPr lang="ru-RU"/>
        </a:p>
      </dgm:t>
    </dgm:pt>
    <dgm:pt modelId="{B3EC7866-066D-4EF0-A21A-2EC649A839F1}" type="sibTrans" cxnId="{2B81B7D9-4871-4FDB-AA78-D7362D66E571}">
      <dgm:prSet/>
      <dgm:spPr/>
      <dgm:t>
        <a:bodyPr/>
        <a:lstStyle/>
        <a:p>
          <a:endParaRPr lang="ru-RU"/>
        </a:p>
      </dgm:t>
    </dgm:pt>
    <dgm:pt modelId="{982E78F7-F92E-4EC9-9423-EC7C4B940AF5}">
      <dgm:prSet phldrT="[Текст]"/>
      <dgm:spPr/>
      <dgm:t>
        <a:bodyPr/>
        <a:lstStyle/>
        <a:p>
          <a:r>
            <a:rPr lang="uk-UA" dirty="0" smtClean="0"/>
            <a:t>Кейс-метод</a:t>
          </a:r>
          <a:endParaRPr lang="ru-RU" dirty="0"/>
        </a:p>
      </dgm:t>
    </dgm:pt>
    <dgm:pt modelId="{513F261D-D056-4D43-9FD6-14524072570D}" type="parTrans" cxnId="{4CD34499-8283-413D-AFFF-0108D7270A2E}">
      <dgm:prSet/>
      <dgm:spPr/>
      <dgm:t>
        <a:bodyPr/>
        <a:lstStyle/>
        <a:p>
          <a:endParaRPr lang="ru-RU"/>
        </a:p>
      </dgm:t>
    </dgm:pt>
    <dgm:pt modelId="{C4FA6B7B-9AB3-4E7E-B761-3ED45FDF0074}" type="sibTrans" cxnId="{4CD34499-8283-413D-AFFF-0108D7270A2E}">
      <dgm:prSet/>
      <dgm:spPr/>
      <dgm:t>
        <a:bodyPr/>
        <a:lstStyle/>
        <a:p>
          <a:endParaRPr lang="ru-RU"/>
        </a:p>
      </dgm:t>
    </dgm:pt>
    <dgm:pt modelId="{3AD9DB5B-8C11-4A99-BEB7-A56BBC57CE58}">
      <dgm:prSet phldrT="[Текст]"/>
      <dgm:spPr/>
      <dgm:t>
        <a:bodyPr/>
        <a:lstStyle/>
        <a:p>
          <a:r>
            <a:rPr lang="uk-UA" dirty="0" smtClean="0"/>
            <a:t>Гра</a:t>
          </a:r>
          <a:endParaRPr lang="ru-RU" dirty="0"/>
        </a:p>
      </dgm:t>
    </dgm:pt>
    <dgm:pt modelId="{6B0AFA17-A18D-466A-A4A0-47CEF7CF5F72}" type="parTrans" cxnId="{DE0CD71E-8ABB-4EE3-9077-604671BF1CD5}">
      <dgm:prSet/>
      <dgm:spPr/>
      <dgm:t>
        <a:bodyPr/>
        <a:lstStyle/>
        <a:p>
          <a:endParaRPr lang="ru-RU"/>
        </a:p>
      </dgm:t>
    </dgm:pt>
    <dgm:pt modelId="{1DE36B9C-8036-424D-BCF8-71835D6B0F22}" type="sibTrans" cxnId="{DE0CD71E-8ABB-4EE3-9077-604671BF1CD5}">
      <dgm:prSet/>
      <dgm:spPr/>
      <dgm:t>
        <a:bodyPr/>
        <a:lstStyle/>
        <a:p>
          <a:endParaRPr lang="ru-RU"/>
        </a:p>
      </dgm:t>
    </dgm:pt>
    <dgm:pt modelId="{0782064B-85D6-4783-AA8E-C398FFBBE6B6}">
      <dgm:prSet phldrT="[Текст]"/>
      <dgm:spPr/>
      <dgm:t>
        <a:bodyPr/>
        <a:lstStyle/>
        <a:p>
          <a:r>
            <a:rPr lang="uk-UA" dirty="0" smtClean="0"/>
            <a:t>дискусія</a:t>
          </a:r>
          <a:endParaRPr lang="ru-RU" dirty="0"/>
        </a:p>
      </dgm:t>
    </dgm:pt>
    <dgm:pt modelId="{3535D384-A25D-4A79-BEAA-A72D57BB2DD3}" type="parTrans" cxnId="{22CE3D7B-BA6F-46E4-90FB-50493576F84F}">
      <dgm:prSet/>
      <dgm:spPr/>
      <dgm:t>
        <a:bodyPr/>
        <a:lstStyle/>
        <a:p>
          <a:endParaRPr lang="ru-RU"/>
        </a:p>
      </dgm:t>
    </dgm:pt>
    <dgm:pt modelId="{181307F6-B7FB-47BD-A0D0-F1B607265455}" type="sibTrans" cxnId="{22CE3D7B-BA6F-46E4-90FB-50493576F84F}">
      <dgm:prSet/>
      <dgm:spPr/>
      <dgm:t>
        <a:bodyPr/>
        <a:lstStyle/>
        <a:p>
          <a:endParaRPr lang="ru-RU"/>
        </a:p>
      </dgm:t>
    </dgm:pt>
    <dgm:pt modelId="{2F4ACB23-B490-4B11-AD4F-E97746AA060A}">
      <dgm:prSet phldrT="[Текст]"/>
      <dgm:spPr/>
      <dgm:t>
        <a:bodyPr/>
        <a:lstStyle/>
        <a:p>
          <a:r>
            <a:rPr lang="uk-UA" dirty="0" smtClean="0"/>
            <a:t>Робота в парах</a:t>
          </a:r>
          <a:endParaRPr lang="ru-RU" dirty="0"/>
        </a:p>
      </dgm:t>
    </dgm:pt>
    <dgm:pt modelId="{4467493E-5712-4FFE-8B9E-F54ACC3EBE4A}" type="parTrans" cxnId="{2F755313-B24E-4197-B295-FD6EFE3E7093}">
      <dgm:prSet/>
      <dgm:spPr/>
      <dgm:t>
        <a:bodyPr/>
        <a:lstStyle/>
        <a:p>
          <a:endParaRPr lang="ru-RU"/>
        </a:p>
      </dgm:t>
    </dgm:pt>
    <dgm:pt modelId="{F36E3D79-3C5C-4C9F-8B7E-DC11CCC1147B}" type="sibTrans" cxnId="{2F755313-B24E-4197-B295-FD6EFE3E7093}">
      <dgm:prSet/>
      <dgm:spPr/>
      <dgm:t>
        <a:bodyPr/>
        <a:lstStyle/>
        <a:p>
          <a:endParaRPr lang="ru-RU"/>
        </a:p>
      </dgm:t>
    </dgm:pt>
    <dgm:pt modelId="{C2011D59-1BD1-4A33-90C5-F25A2D02A91A}">
      <dgm:prSet phldrT="[Текст]"/>
      <dgm:spPr/>
      <dgm:t>
        <a:bodyPr/>
        <a:lstStyle/>
        <a:p>
          <a:r>
            <a:rPr lang="uk-UA" dirty="0" smtClean="0"/>
            <a:t>Робота в малих групах</a:t>
          </a:r>
          <a:endParaRPr lang="ru-RU" dirty="0"/>
        </a:p>
      </dgm:t>
    </dgm:pt>
    <dgm:pt modelId="{09EB58B5-779F-4B55-AA3A-1D0D756DB4ED}" type="parTrans" cxnId="{31133F18-A462-469E-A029-066CEDADE7BD}">
      <dgm:prSet/>
      <dgm:spPr/>
      <dgm:t>
        <a:bodyPr/>
        <a:lstStyle/>
        <a:p>
          <a:endParaRPr lang="ru-RU"/>
        </a:p>
      </dgm:t>
    </dgm:pt>
    <dgm:pt modelId="{A7140EF6-30EB-4E69-AC67-F5864D329F71}" type="sibTrans" cxnId="{31133F18-A462-469E-A029-066CEDADE7BD}">
      <dgm:prSet/>
      <dgm:spPr/>
      <dgm:t>
        <a:bodyPr/>
        <a:lstStyle/>
        <a:p>
          <a:endParaRPr lang="ru-RU"/>
        </a:p>
      </dgm:t>
    </dgm:pt>
    <dgm:pt modelId="{8FF44ABB-C437-49C3-A755-DA4E803870C9}">
      <dgm:prSet phldrT="[Текст]"/>
      <dgm:spPr/>
      <dgm:t>
        <a:bodyPr/>
        <a:lstStyle/>
        <a:p>
          <a:r>
            <a:rPr lang="uk-UA" dirty="0" smtClean="0"/>
            <a:t>Метод проектів</a:t>
          </a:r>
          <a:endParaRPr lang="ru-RU" dirty="0"/>
        </a:p>
      </dgm:t>
    </dgm:pt>
    <dgm:pt modelId="{D9D2871D-EA39-41BE-9101-9F31425FFDF6}" type="parTrans" cxnId="{8616977A-2BD6-4FD8-9B81-F87113F07F99}">
      <dgm:prSet/>
      <dgm:spPr/>
      <dgm:t>
        <a:bodyPr/>
        <a:lstStyle/>
        <a:p>
          <a:endParaRPr lang="ru-RU"/>
        </a:p>
      </dgm:t>
    </dgm:pt>
    <dgm:pt modelId="{CE099B86-5B0D-49F7-80C3-4C4FF9CC291B}" type="sibTrans" cxnId="{8616977A-2BD6-4FD8-9B81-F87113F07F99}">
      <dgm:prSet/>
      <dgm:spPr/>
      <dgm:t>
        <a:bodyPr/>
        <a:lstStyle/>
        <a:p>
          <a:endParaRPr lang="ru-RU"/>
        </a:p>
      </dgm:t>
    </dgm:pt>
    <dgm:pt modelId="{4EA5127C-471B-4C0C-82D8-8EB1F3F72336}" type="pres">
      <dgm:prSet presAssocID="{015346D0-2C82-4632-9626-E11D1F06B93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A876725B-D3C5-40BE-B35E-3973F287D67E}" type="pres">
      <dgm:prSet presAssocID="{9D1FF6B2-C728-48C5-A0A6-77A3195BD2BD}" presName="centerShape" presStyleLbl="node0" presStyleIdx="0" presStyleCnt="1" custScaleX="190235" custScaleY="149927"/>
      <dgm:spPr/>
      <dgm:t>
        <a:bodyPr/>
        <a:lstStyle/>
        <a:p>
          <a:endParaRPr lang="ru-RU"/>
        </a:p>
      </dgm:t>
    </dgm:pt>
    <dgm:pt modelId="{4A3C5ECE-69B9-4DCE-B0FB-301B2FCA5B54}" type="pres">
      <dgm:prSet presAssocID="{10E695DA-E354-4E7C-A938-2092115F51EA}" presName="Name9" presStyleLbl="parChTrans1D2" presStyleIdx="0" presStyleCnt="7"/>
      <dgm:spPr/>
      <dgm:t>
        <a:bodyPr/>
        <a:lstStyle/>
        <a:p>
          <a:endParaRPr lang="uk-UA"/>
        </a:p>
      </dgm:t>
    </dgm:pt>
    <dgm:pt modelId="{A0D204C3-1187-495C-9875-F7D85214CA96}" type="pres">
      <dgm:prSet presAssocID="{10E695DA-E354-4E7C-A938-2092115F51EA}" presName="connTx" presStyleLbl="parChTrans1D2" presStyleIdx="0" presStyleCnt="7"/>
      <dgm:spPr/>
      <dgm:t>
        <a:bodyPr/>
        <a:lstStyle/>
        <a:p>
          <a:endParaRPr lang="uk-UA"/>
        </a:p>
      </dgm:t>
    </dgm:pt>
    <dgm:pt modelId="{919B1361-70EB-46E0-8BC8-A653B96E7F36}" type="pres">
      <dgm:prSet presAssocID="{42988F7C-706B-4C4B-A996-24F119729327}" presName="node" presStyleLbl="node1" presStyleIdx="0" presStyleCnt="7" custRadScaleRad="134894" custRadScaleInc="-172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77531-2CCA-4A51-AD65-F16CE3BCAB55}" type="pres">
      <dgm:prSet presAssocID="{513F261D-D056-4D43-9FD6-14524072570D}" presName="Name9" presStyleLbl="parChTrans1D2" presStyleIdx="1" presStyleCnt="7"/>
      <dgm:spPr/>
      <dgm:t>
        <a:bodyPr/>
        <a:lstStyle/>
        <a:p>
          <a:endParaRPr lang="uk-UA"/>
        </a:p>
      </dgm:t>
    </dgm:pt>
    <dgm:pt modelId="{C6FBEDA9-BF18-419D-BE4D-7BCD50A9C2D8}" type="pres">
      <dgm:prSet presAssocID="{513F261D-D056-4D43-9FD6-14524072570D}" presName="connTx" presStyleLbl="parChTrans1D2" presStyleIdx="1" presStyleCnt="7"/>
      <dgm:spPr/>
      <dgm:t>
        <a:bodyPr/>
        <a:lstStyle/>
        <a:p>
          <a:endParaRPr lang="uk-UA"/>
        </a:p>
      </dgm:t>
    </dgm:pt>
    <dgm:pt modelId="{909EFA3B-04D4-4B8A-A979-587E7692B71B}" type="pres">
      <dgm:prSet presAssocID="{982E78F7-F92E-4EC9-9423-EC7C4B940AF5}" presName="node" presStyleLbl="node1" presStyleIdx="1" presStyleCnt="7" custRadScaleRad="129472" custRadScaleInc="1057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1709BA-24BC-4F0A-9F09-E740DEAD242B}" type="pres">
      <dgm:prSet presAssocID="{6B0AFA17-A18D-466A-A4A0-47CEF7CF5F72}" presName="Name9" presStyleLbl="parChTrans1D2" presStyleIdx="2" presStyleCnt="7"/>
      <dgm:spPr/>
      <dgm:t>
        <a:bodyPr/>
        <a:lstStyle/>
        <a:p>
          <a:endParaRPr lang="uk-UA"/>
        </a:p>
      </dgm:t>
    </dgm:pt>
    <dgm:pt modelId="{7F6899E7-7912-425E-95C9-BC5E31A01BCC}" type="pres">
      <dgm:prSet presAssocID="{6B0AFA17-A18D-466A-A4A0-47CEF7CF5F72}" presName="connTx" presStyleLbl="parChTrans1D2" presStyleIdx="2" presStyleCnt="7"/>
      <dgm:spPr/>
      <dgm:t>
        <a:bodyPr/>
        <a:lstStyle/>
        <a:p>
          <a:endParaRPr lang="uk-UA"/>
        </a:p>
      </dgm:t>
    </dgm:pt>
    <dgm:pt modelId="{F48F509E-ACC5-459A-87CC-B6A9C466726F}" type="pres">
      <dgm:prSet presAssocID="{3AD9DB5B-8C11-4A99-BEB7-A56BBC57CE58}" presName="node" presStyleLbl="node1" presStyleIdx="2" presStyleCnt="7" custRadScaleRad="90866" custRadScaleInc="2878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5FD8143-C068-41C3-8E64-2EBE45356E79}" type="pres">
      <dgm:prSet presAssocID="{3535D384-A25D-4A79-BEAA-A72D57BB2DD3}" presName="Name9" presStyleLbl="parChTrans1D2" presStyleIdx="3" presStyleCnt="7"/>
      <dgm:spPr/>
      <dgm:t>
        <a:bodyPr/>
        <a:lstStyle/>
        <a:p>
          <a:endParaRPr lang="uk-UA"/>
        </a:p>
      </dgm:t>
    </dgm:pt>
    <dgm:pt modelId="{C8113C37-CA60-43F7-BBA6-C138B082E5B2}" type="pres">
      <dgm:prSet presAssocID="{3535D384-A25D-4A79-BEAA-A72D57BB2DD3}" presName="connTx" presStyleLbl="parChTrans1D2" presStyleIdx="3" presStyleCnt="7"/>
      <dgm:spPr/>
      <dgm:t>
        <a:bodyPr/>
        <a:lstStyle/>
        <a:p>
          <a:endParaRPr lang="uk-UA"/>
        </a:p>
      </dgm:t>
    </dgm:pt>
    <dgm:pt modelId="{D3532493-9E5C-47C9-9BCD-84BC6DC8F251}" type="pres">
      <dgm:prSet presAssocID="{0782064B-85D6-4783-AA8E-C398FFBBE6B6}" presName="node" presStyleLbl="node1" presStyleIdx="3" presStyleCnt="7" custRadScaleRad="174261" custRadScaleInc="-1120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F8AA2A-50E4-4110-9A71-F167126602B8}" type="pres">
      <dgm:prSet presAssocID="{09EB58B5-779F-4B55-AA3A-1D0D756DB4ED}" presName="Name9" presStyleLbl="parChTrans1D2" presStyleIdx="4" presStyleCnt="7"/>
      <dgm:spPr/>
      <dgm:t>
        <a:bodyPr/>
        <a:lstStyle/>
        <a:p>
          <a:endParaRPr lang="uk-UA"/>
        </a:p>
      </dgm:t>
    </dgm:pt>
    <dgm:pt modelId="{3A301A41-7B13-4444-94BD-526C2429CFBB}" type="pres">
      <dgm:prSet presAssocID="{09EB58B5-779F-4B55-AA3A-1D0D756DB4ED}" presName="connTx" presStyleLbl="parChTrans1D2" presStyleIdx="4" presStyleCnt="7"/>
      <dgm:spPr/>
      <dgm:t>
        <a:bodyPr/>
        <a:lstStyle/>
        <a:p>
          <a:endParaRPr lang="uk-UA"/>
        </a:p>
      </dgm:t>
    </dgm:pt>
    <dgm:pt modelId="{DC5FC336-EF97-4B97-B4ED-DAE219C48A6E}" type="pres">
      <dgm:prSet presAssocID="{C2011D59-1BD1-4A33-90C5-F25A2D02A91A}" presName="node" presStyleLbl="node1" presStyleIdx="4" presStyleCnt="7" custRadScaleRad="132041" custRadScaleInc="8866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24A218-639A-4F5D-93A1-25BC9931A45E}" type="pres">
      <dgm:prSet presAssocID="{D9D2871D-EA39-41BE-9101-9F31425FFDF6}" presName="Name9" presStyleLbl="parChTrans1D2" presStyleIdx="5" presStyleCnt="7"/>
      <dgm:spPr/>
      <dgm:t>
        <a:bodyPr/>
        <a:lstStyle/>
        <a:p>
          <a:endParaRPr lang="uk-UA"/>
        </a:p>
      </dgm:t>
    </dgm:pt>
    <dgm:pt modelId="{894DB6DF-362C-404C-A6EC-E044C5CEDF86}" type="pres">
      <dgm:prSet presAssocID="{D9D2871D-EA39-41BE-9101-9F31425FFDF6}" presName="connTx" presStyleLbl="parChTrans1D2" presStyleIdx="5" presStyleCnt="7"/>
      <dgm:spPr/>
      <dgm:t>
        <a:bodyPr/>
        <a:lstStyle/>
        <a:p>
          <a:endParaRPr lang="uk-UA"/>
        </a:p>
      </dgm:t>
    </dgm:pt>
    <dgm:pt modelId="{70F8DCAC-629B-41AA-A441-82F3590848FB}" type="pres">
      <dgm:prSet presAssocID="{8FF44ABB-C437-49C3-A755-DA4E803870C9}" presName="node" presStyleLbl="node1" presStyleIdx="5" presStyleCnt="7" custRadScaleRad="128332" custRadScaleInc="500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9895FE-9F59-4C89-AE06-EA9F4FDD228D}" type="pres">
      <dgm:prSet presAssocID="{4467493E-5712-4FFE-8B9E-F54ACC3EBE4A}" presName="Name9" presStyleLbl="parChTrans1D2" presStyleIdx="6" presStyleCnt="7"/>
      <dgm:spPr/>
      <dgm:t>
        <a:bodyPr/>
        <a:lstStyle/>
        <a:p>
          <a:endParaRPr lang="uk-UA"/>
        </a:p>
      </dgm:t>
    </dgm:pt>
    <dgm:pt modelId="{2295E661-653B-4FC3-94D9-254A921B789F}" type="pres">
      <dgm:prSet presAssocID="{4467493E-5712-4FFE-8B9E-F54ACC3EBE4A}" presName="connTx" presStyleLbl="parChTrans1D2" presStyleIdx="6" presStyleCnt="7"/>
      <dgm:spPr/>
      <dgm:t>
        <a:bodyPr/>
        <a:lstStyle/>
        <a:p>
          <a:endParaRPr lang="uk-UA"/>
        </a:p>
      </dgm:t>
    </dgm:pt>
    <dgm:pt modelId="{183870EE-81E4-4CEC-BB7A-FF3BAB12EFB0}" type="pres">
      <dgm:prSet presAssocID="{2F4ACB23-B490-4B11-AD4F-E97746AA060A}" presName="node" presStyleLbl="node1" presStyleIdx="6" presStyleCnt="7" custRadScaleRad="112856" custRadScaleInc="29682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9F77B9-F836-4D3B-A9E0-5CB30DF32D68}" type="presOf" srcId="{2F4ACB23-B490-4B11-AD4F-E97746AA060A}" destId="{183870EE-81E4-4CEC-BB7A-FF3BAB12EFB0}" srcOrd="0" destOrd="0" presId="urn:microsoft.com/office/officeart/2005/8/layout/radial1"/>
    <dgm:cxn modelId="{96EFB6E3-7978-4A13-A5FF-1B4CFD52453A}" type="presOf" srcId="{8FF44ABB-C437-49C3-A755-DA4E803870C9}" destId="{70F8DCAC-629B-41AA-A441-82F3590848FB}" srcOrd="0" destOrd="0" presId="urn:microsoft.com/office/officeart/2005/8/layout/radial1"/>
    <dgm:cxn modelId="{58D4CFCC-A852-4B1B-BCE4-3EF08EA5A881}" type="presOf" srcId="{C2011D59-1BD1-4A33-90C5-F25A2D02A91A}" destId="{DC5FC336-EF97-4B97-B4ED-DAE219C48A6E}" srcOrd="0" destOrd="0" presId="urn:microsoft.com/office/officeart/2005/8/layout/radial1"/>
    <dgm:cxn modelId="{F0A71676-82E4-43B5-BBBE-3CA0620FF1C1}" type="presOf" srcId="{3AD9DB5B-8C11-4A99-BEB7-A56BBC57CE58}" destId="{F48F509E-ACC5-459A-87CC-B6A9C466726F}" srcOrd="0" destOrd="0" presId="urn:microsoft.com/office/officeart/2005/8/layout/radial1"/>
    <dgm:cxn modelId="{A01A51A1-3CC7-4CC9-8754-013436B09486}" type="presOf" srcId="{42988F7C-706B-4C4B-A996-24F119729327}" destId="{919B1361-70EB-46E0-8BC8-A653B96E7F36}" srcOrd="0" destOrd="0" presId="urn:microsoft.com/office/officeart/2005/8/layout/radial1"/>
    <dgm:cxn modelId="{22CE3D7B-BA6F-46E4-90FB-50493576F84F}" srcId="{9D1FF6B2-C728-48C5-A0A6-77A3195BD2BD}" destId="{0782064B-85D6-4783-AA8E-C398FFBBE6B6}" srcOrd="3" destOrd="0" parTransId="{3535D384-A25D-4A79-BEAA-A72D57BB2DD3}" sibTransId="{181307F6-B7FB-47BD-A0D0-F1B607265455}"/>
    <dgm:cxn modelId="{B9AD7921-7700-4201-B6A4-756B3C1F72E6}" type="presOf" srcId="{6B0AFA17-A18D-466A-A4A0-47CEF7CF5F72}" destId="{591709BA-24BC-4F0A-9F09-E740DEAD242B}" srcOrd="0" destOrd="0" presId="urn:microsoft.com/office/officeart/2005/8/layout/radial1"/>
    <dgm:cxn modelId="{4631C26B-B9DD-48EF-A289-0B4CA3998022}" type="presOf" srcId="{6B0AFA17-A18D-466A-A4A0-47CEF7CF5F72}" destId="{7F6899E7-7912-425E-95C9-BC5E31A01BCC}" srcOrd="1" destOrd="0" presId="urn:microsoft.com/office/officeart/2005/8/layout/radial1"/>
    <dgm:cxn modelId="{4C68116A-0826-46D2-9CCA-5A6F540A0A45}" type="presOf" srcId="{4467493E-5712-4FFE-8B9E-F54ACC3EBE4A}" destId="{2295E661-653B-4FC3-94D9-254A921B789F}" srcOrd="1" destOrd="0" presId="urn:microsoft.com/office/officeart/2005/8/layout/radial1"/>
    <dgm:cxn modelId="{58BC617A-F466-4042-9D1F-92FAB8D9D95F}" type="presOf" srcId="{10E695DA-E354-4E7C-A938-2092115F51EA}" destId="{4A3C5ECE-69B9-4DCE-B0FB-301B2FCA5B54}" srcOrd="0" destOrd="0" presId="urn:microsoft.com/office/officeart/2005/8/layout/radial1"/>
    <dgm:cxn modelId="{51871035-90C6-422C-9990-A5E62CA74A18}" type="presOf" srcId="{D9D2871D-EA39-41BE-9101-9F31425FFDF6}" destId="{E824A218-639A-4F5D-93A1-25BC9931A45E}" srcOrd="0" destOrd="0" presId="urn:microsoft.com/office/officeart/2005/8/layout/radial1"/>
    <dgm:cxn modelId="{31133F18-A462-469E-A029-066CEDADE7BD}" srcId="{9D1FF6B2-C728-48C5-A0A6-77A3195BD2BD}" destId="{C2011D59-1BD1-4A33-90C5-F25A2D02A91A}" srcOrd="4" destOrd="0" parTransId="{09EB58B5-779F-4B55-AA3A-1D0D756DB4ED}" sibTransId="{A7140EF6-30EB-4E69-AC67-F5864D329F71}"/>
    <dgm:cxn modelId="{4CD34499-8283-413D-AFFF-0108D7270A2E}" srcId="{9D1FF6B2-C728-48C5-A0A6-77A3195BD2BD}" destId="{982E78F7-F92E-4EC9-9423-EC7C4B940AF5}" srcOrd="1" destOrd="0" parTransId="{513F261D-D056-4D43-9FD6-14524072570D}" sibTransId="{C4FA6B7B-9AB3-4E7E-B761-3ED45FDF0074}"/>
    <dgm:cxn modelId="{6D2F5F38-893B-4153-A995-5EC336FC6551}" type="presOf" srcId="{3535D384-A25D-4A79-BEAA-A72D57BB2DD3}" destId="{15FD8143-C068-41C3-8E64-2EBE45356E79}" srcOrd="0" destOrd="0" presId="urn:microsoft.com/office/officeart/2005/8/layout/radial1"/>
    <dgm:cxn modelId="{D6C4B884-C569-471E-9B84-CEBD30535918}" type="presOf" srcId="{513F261D-D056-4D43-9FD6-14524072570D}" destId="{C6FBEDA9-BF18-419D-BE4D-7BCD50A9C2D8}" srcOrd="1" destOrd="0" presId="urn:microsoft.com/office/officeart/2005/8/layout/radial1"/>
    <dgm:cxn modelId="{00110720-94A6-46D1-8202-3420EED436A5}" type="presOf" srcId="{4467493E-5712-4FFE-8B9E-F54ACC3EBE4A}" destId="{849895FE-9F59-4C89-AE06-EA9F4FDD228D}" srcOrd="0" destOrd="0" presId="urn:microsoft.com/office/officeart/2005/8/layout/radial1"/>
    <dgm:cxn modelId="{14748414-AED5-4A30-A034-6AC3E4E91017}" srcId="{015346D0-2C82-4632-9626-E11D1F06B934}" destId="{9D1FF6B2-C728-48C5-A0A6-77A3195BD2BD}" srcOrd="0" destOrd="0" parTransId="{96CFBC1B-FD02-4876-90F7-8070AF56D6A6}" sibTransId="{4A36E7F1-6C60-4B7C-AC2F-8463FC027792}"/>
    <dgm:cxn modelId="{2B81B7D9-4871-4FDB-AA78-D7362D66E571}" srcId="{9D1FF6B2-C728-48C5-A0A6-77A3195BD2BD}" destId="{42988F7C-706B-4C4B-A996-24F119729327}" srcOrd="0" destOrd="0" parTransId="{10E695DA-E354-4E7C-A938-2092115F51EA}" sibTransId="{B3EC7866-066D-4EF0-A21A-2EC649A839F1}"/>
    <dgm:cxn modelId="{D0B8B8A7-1577-4154-843D-97C71DAAF4A4}" type="presOf" srcId="{513F261D-D056-4D43-9FD6-14524072570D}" destId="{07577531-2CCA-4A51-AD65-F16CE3BCAB55}" srcOrd="0" destOrd="0" presId="urn:microsoft.com/office/officeart/2005/8/layout/radial1"/>
    <dgm:cxn modelId="{6DEDBF7C-A0EA-43DD-9F03-F82B0F2B3011}" type="presOf" srcId="{0782064B-85D6-4783-AA8E-C398FFBBE6B6}" destId="{D3532493-9E5C-47C9-9BCD-84BC6DC8F251}" srcOrd="0" destOrd="0" presId="urn:microsoft.com/office/officeart/2005/8/layout/radial1"/>
    <dgm:cxn modelId="{DE0CD71E-8ABB-4EE3-9077-604671BF1CD5}" srcId="{9D1FF6B2-C728-48C5-A0A6-77A3195BD2BD}" destId="{3AD9DB5B-8C11-4A99-BEB7-A56BBC57CE58}" srcOrd="2" destOrd="0" parTransId="{6B0AFA17-A18D-466A-A4A0-47CEF7CF5F72}" sibTransId="{1DE36B9C-8036-424D-BCF8-71835D6B0F22}"/>
    <dgm:cxn modelId="{8616977A-2BD6-4FD8-9B81-F87113F07F99}" srcId="{9D1FF6B2-C728-48C5-A0A6-77A3195BD2BD}" destId="{8FF44ABB-C437-49C3-A755-DA4E803870C9}" srcOrd="5" destOrd="0" parTransId="{D9D2871D-EA39-41BE-9101-9F31425FFDF6}" sibTransId="{CE099B86-5B0D-49F7-80C3-4C4FF9CC291B}"/>
    <dgm:cxn modelId="{A70C9026-CAA4-457D-8D13-2BB353857782}" type="presOf" srcId="{10E695DA-E354-4E7C-A938-2092115F51EA}" destId="{A0D204C3-1187-495C-9875-F7D85214CA96}" srcOrd="1" destOrd="0" presId="urn:microsoft.com/office/officeart/2005/8/layout/radial1"/>
    <dgm:cxn modelId="{F9DD8944-CC50-413B-A02B-AB0A5E1129F3}" type="presOf" srcId="{09EB58B5-779F-4B55-AA3A-1D0D756DB4ED}" destId="{3A301A41-7B13-4444-94BD-526C2429CFBB}" srcOrd="1" destOrd="0" presId="urn:microsoft.com/office/officeart/2005/8/layout/radial1"/>
    <dgm:cxn modelId="{448B4F71-C159-4427-BDF7-E30D7D98F327}" type="presOf" srcId="{015346D0-2C82-4632-9626-E11D1F06B934}" destId="{4EA5127C-471B-4C0C-82D8-8EB1F3F72336}" srcOrd="0" destOrd="0" presId="urn:microsoft.com/office/officeart/2005/8/layout/radial1"/>
    <dgm:cxn modelId="{2F755313-B24E-4197-B295-FD6EFE3E7093}" srcId="{9D1FF6B2-C728-48C5-A0A6-77A3195BD2BD}" destId="{2F4ACB23-B490-4B11-AD4F-E97746AA060A}" srcOrd="6" destOrd="0" parTransId="{4467493E-5712-4FFE-8B9E-F54ACC3EBE4A}" sibTransId="{F36E3D79-3C5C-4C9F-8B7E-DC11CCC1147B}"/>
    <dgm:cxn modelId="{A204CBF4-B36D-4FDA-9DA6-453E7455757F}" type="presOf" srcId="{09EB58B5-779F-4B55-AA3A-1D0D756DB4ED}" destId="{EBF8AA2A-50E4-4110-9A71-F167126602B8}" srcOrd="0" destOrd="0" presId="urn:microsoft.com/office/officeart/2005/8/layout/radial1"/>
    <dgm:cxn modelId="{CD8150B6-CC84-45B6-A82D-EDB08B12BA81}" type="presOf" srcId="{9D1FF6B2-C728-48C5-A0A6-77A3195BD2BD}" destId="{A876725B-D3C5-40BE-B35E-3973F287D67E}" srcOrd="0" destOrd="0" presId="urn:microsoft.com/office/officeart/2005/8/layout/radial1"/>
    <dgm:cxn modelId="{ED1BF084-696E-4192-AB40-C1E9926D2C65}" type="presOf" srcId="{3535D384-A25D-4A79-BEAA-A72D57BB2DD3}" destId="{C8113C37-CA60-43F7-BBA6-C138B082E5B2}" srcOrd="1" destOrd="0" presId="urn:microsoft.com/office/officeart/2005/8/layout/radial1"/>
    <dgm:cxn modelId="{DA7B6B3E-F2A5-43C9-83BE-EC8F92EAC581}" type="presOf" srcId="{982E78F7-F92E-4EC9-9423-EC7C4B940AF5}" destId="{909EFA3B-04D4-4B8A-A979-587E7692B71B}" srcOrd="0" destOrd="0" presId="urn:microsoft.com/office/officeart/2005/8/layout/radial1"/>
    <dgm:cxn modelId="{B6064A10-68EC-4F2E-A2B1-09C81BE2BDD0}" type="presOf" srcId="{D9D2871D-EA39-41BE-9101-9F31425FFDF6}" destId="{894DB6DF-362C-404C-A6EC-E044C5CEDF86}" srcOrd="1" destOrd="0" presId="urn:microsoft.com/office/officeart/2005/8/layout/radial1"/>
    <dgm:cxn modelId="{E7B7AFAB-1279-47FD-8C80-40DB706A93A2}" type="presParOf" srcId="{4EA5127C-471B-4C0C-82D8-8EB1F3F72336}" destId="{A876725B-D3C5-40BE-B35E-3973F287D67E}" srcOrd="0" destOrd="0" presId="urn:microsoft.com/office/officeart/2005/8/layout/radial1"/>
    <dgm:cxn modelId="{6202B89C-5B38-4F51-903D-4D7EC9E4A31F}" type="presParOf" srcId="{4EA5127C-471B-4C0C-82D8-8EB1F3F72336}" destId="{4A3C5ECE-69B9-4DCE-B0FB-301B2FCA5B54}" srcOrd="1" destOrd="0" presId="urn:microsoft.com/office/officeart/2005/8/layout/radial1"/>
    <dgm:cxn modelId="{C58810E7-57C5-4637-AC07-4028FC7F1450}" type="presParOf" srcId="{4A3C5ECE-69B9-4DCE-B0FB-301B2FCA5B54}" destId="{A0D204C3-1187-495C-9875-F7D85214CA96}" srcOrd="0" destOrd="0" presId="urn:microsoft.com/office/officeart/2005/8/layout/radial1"/>
    <dgm:cxn modelId="{3E8665DC-C54B-4543-A640-10E235B3BAEB}" type="presParOf" srcId="{4EA5127C-471B-4C0C-82D8-8EB1F3F72336}" destId="{919B1361-70EB-46E0-8BC8-A653B96E7F36}" srcOrd="2" destOrd="0" presId="urn:microsoft.com/office/officeart/2005/8/layout/radial1"/>
    <dgm:cxn modelId="{272C8156-1E47-462C-A251-3BBD12AF6A3D}" type="presParOf" srcId="{4EA5127C-471B-4C0C-82D8-8EB1F3F72336}" destId="{07577531-2CCA-4A51-AD65-F16CE3BCAB55}" srcOrd="3" destOrd="0" presId="urn:microsoft.com/office/officeart/2005/8/layout/radial1"/>
    <dgm:cxn modelId="{CDC8861C-EC3C-4087-89A5-8BCF66BA5644}" type="presParOf" srcId="{07577531-2CCA-4A51-AD65-F16CE3BCAB55}" destId="{C6FBEDA9-BF18-419D-BE4D-7BCD50A9C2D8}" srcOrd="0" destOrd="0" presId="urn:microsoft.com/office/officeart/2005/8/layout/radial1"/>
    <dgm:cxn modelId="{26D8C488-3EB5-440A-9D3C-72FA7B77DE1E}" type="presParOf" srcId="{4EA5127C-471B-4C0C-82D8-8EB1F3F72336}" destId="{909EFA3B-04D4-4B8A-A979-587E7692B71B}" srcOrd="4" destOrd="0" presId="urn:microsoft.com/office/officeart/2005/8/layout/radial1"/>
    <dgm:cxn modelId="{00D292C2-95A2-4465-9FB1-EE165BFDE626}" type="presParOf" srcId="{4EA5127C-471B-4C0C-82D8-8EB1F3F72336}" destId="{591709BA-24BC-4F0A-9F09-E740DEAD242B}" srcOrd="5" destOrd="0" presId="urn:microsoft.com/office/officeart/2005/8/layout/radial1"/>
    <dgm:cxn modelId="{304D0AEC-BB8E-40CE-AC62-42CE55F34614}" type="presParOf" srcId="{591709BA-24BC-4F0A-9F09-E740DEAD242B}" destId="{7F6899E7-7912-425E-95C9-BC5E31A01BCC}" srcOrd="0" destOrd="0" presId="urn:microsoft.com/office/officeart/2005/8/layout/radial1"/>
    <dgm:cxn modelId="{E92DE1B2-4B12-49CE-9942-A21CF87BAF0C}" type="presParOf" srcId="{4EA5127C-471B-4C0C-82D8-8EB1F3F72336}" destId="{F48F509E-ACC5-459A-87CC-B6A9C466726F}" srcOrd="6" destOrd="0" presId="urn:microsoft.com/office/officeart/2005/8/layout/radial1"/>
    <dgm:cxn modelId="{4FFE643E-F6BD-4676-88BB-995B2FFCC37F}" type="presParOf" srcId="{4EA5127C-471B-4C0C-82D8-8EB1F3F72336}" destId="{15FD8143-C068-41C3-8E64-2EBE45356E79}" srcOrd="7" destOrd="0" presId="urn:microsoft.com/office/officeart/2005/8/layout/radial1"/>
    <dgm:cxn modelId="{3E90689F-0414-47AF-9638-E2BFA9EC4EF5}" type="presParOf" srcId="{15FD8143-C068-41C3-8E64-2EBE45356E79}" destId="{C8113C37-CA60-43F7-BBA6-C138B082E5B2}" srcOrd="0" destOrd="0" presId="urn:microsoft.com/office/officeart/2005/8/layout/radial1"/>
    <dgm:cxn modelId="{766189EB-617A-4B81-8C0B-903B362B75AD}" type="presParOf" srcId="{4EA5127C-471B-4C0C-82D8-8EB1F3F72336}" destId="{D3532493-9E5C-47C9-9BCD-84BC6DC8F251}" srcOrd="8" destOrd="0" presId="urn:microsoft.com/office/officeart/2005/8/layout/radial1"/>
    <dgm:cxn modelId="{FEA4BB48-BB0E-4102-B6CE-C3C221BE6B73}" type="presParOf" srcId="{4EA5127C-471B-4C0C-82D8-8EB1F3F72336}" destId="{EBF8AA2A-50E4-4110-9A71-F167126602B8}" srcOrd="9" destOrd="0" presId="urn:microsoft.com/office/officeart/2005/8/layout/radial1"/>
    <dgm:cxn modelId="{94BCE222-05EC-401C-8266-C1E67C862A88}" type="presParOf" srcId="{EBF8AA2A-50E4-4110-9A71-F167126602B8}" destId="{3A301A41-7B13-4444-94BD-526C2429CFBB}" srcOrd="0" destOrd="0" presId="urn:microsoft.com/office/officeart/2005/8/layout/radial1"/>
    <dgm:cxn modelId="{EC7F0853-9DFC-42C8-A878-9B59AC41C1FA}" type="presParOf" srcId="{4EA5127C-471B-4C0C-82D8-8EB1F3F72336}" destId="{DC5FC336-EF97-4B97-B4ED-DAE219C48A6E}" srcOrd="10" destOrd="0" presId="urn:microsoft.com/office/officeart/2005/8/layout/radial1"/>
    <dgm:cxn modelId="{3E473DCC-C926-4E2B-ACF9-82060FF168FC}" type="presParOf" srcId="{4EA5127C-471B-4C0C-82D8-8EB1F3F72336}" destId="{E824A218-639A-4F5D-93A1-25BC9931A45E}" srcOrd="11" destOrd="0" presId="urn:microsoft.com/office/officeart/2005/8/layout/radial1"/>
    <dgm:cxn modelId="{8E9A183D-D13A-4AF1-912F-FAE382B1DEA8}" type="presParOf" srcId="{E824A218-639A-4F5D-93A1-25BC9931A45E}" destId="{894DB6DF-362C-404C-A6EC-E044C5CEDF86}" srcOrd="0" destOrd="0" presId="urn:microsoft.com/office/officeart/2005/8/layout/radial1"/>
    <dgm:cxn modelId="{7CE8967D-8ACE-4D8A-9C73-9FD2251A0A10}" type="presParOf" srcId="{4EA5127C-471B-4C0C-82D8-8EB1F3F72336}" destId="{70F8DCAC-629B-41AA-A441-82F3590848FB}" srcOrd="12" destOrd="0" presId="urn:microsoft.com/office/officeart/2005/8/layout/radial1"/>
    <dgm:cxn modelId="{B15EF538-A75A-4281-8140-13129355D79A}" type="presParOf" srcId="{4EA5127C-471B-4C0C-82D8-8EB1F3F72336}" destId="{849895FE-9F59-4C89-AE06-EA9F4FDD228D}" srcOrd="13" destOrd="0" presId="urn:microsoft.com/office/officeart/2005/8/layout/radial1"/>
    <dgm:cxn modelId="{5C63DA24-4246-448F-ACA4-8920072B60A8}" type="presParOf" srcId="{849895FE-9F59-4C89-AE06-EA9F4FDD228D}" destId="{2295E661-653B-4FC3-94D9-254A921B789F}" srcOrd="0" destOrd="0" presId="urn:microsoft.com/office/officeart/2005/8/layout/radial1"/>
    <dgm:cxn modelId="{0061A5A5-DE14-49EB-B133-F636570FCA62}" type="presParOf" srcId="{4EA5127C-471B-4C0C-82D8-8EB1F3F72336}" destId="{183870EE-81E4-4CEC-BB7A-FF3BAB12EFB0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9945BE-C3C6-4964-998D-2481FC147426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73DBBBB6-B8D4-4900-B17F-5152AB1F801B}">
      <dgm:prSet phldrT="[Текст]"/>
      <dgm:spPr/>
      <dgm:t>
        <a:bodyPr/>
        <a:lstStyle/>
        <a:p>
          <a:r>
            <a:rPr lang="ru-RU" b="1" dirty="0" smtClean="0"/>
            <a:t>Структура </a:t>
          </a:r>
          <a:r>
            <a:rPr lang="ru-RU" b="1" dirty="0" err="1" smtClean="0"/>
            <a:t>уроків</a:t>
          </a:r>
          <a:r>
            <a:rPr lang="ru-RU" b="1" dirty="0" smtClean="0"/>
            <a:t> </a:t>
          </a:r>
          <a:r>
            <a:rPr lang="ru-RU" b="1" dirty="0" err="1" smtClean="0"/>
            <a:t>із</a:t>
          </a:r>
          <a:r>
            <a:rPr lang="ru-RU" b="1" dirty="0" smtClean="0"/>
            <a:t> </a:t>
          </a:r>
          <a:r>
            <a:rPr lang="ru-RU" b="1" dirty="0" err="1" smtClean="0"/>
            <a:t>застосуванням</a:t>
          </a:r>
          <a:r>
            <a:rPr lang="ru-RU" b="1" dirty="0" smtClean="0"/>
            <a:t> </a:t>
          </a:r>
          <a:r>
            <a:rPr lang="ru-RU" b="1" dirty="0" err="1" smtClean="0"/>
            <a:t>інтерактивних</a:t>
          </a:r>
          <a:r>
            <a:rPr lang="ru-RU" b="1" dirty="0" smtClean="0"/>
            <a:t> </a:t>
          </a:r>
          <a:r>
            <a:rPr lang="ru-RU" b="1" dirty="0" err="1" smtClean="0"/>
            <a:t>технологій</a:t>
          </a:r>
          <a:r>
            <a:rPr lang="ru-RU" b="1" dirty="0" smtClean="0"/>
            <a:t> </a:t>
          </a:r>
          <a:endParaRPr lang="uk-UA" dirty="0"/>
        </a:p>
      </dgm:t>
    </dgm:pt>
    <dgm:pt modelId="{BC080A37-BFC9-4E2B-BCCD-A94180910588}" type="parTrans" cxnId="{FDE14F84-24CE-44AF-97B7-60221CB37A23}">
      <dgm:prSet/>
      <dgm:spPr/>
      <dgm:t>
        <a:bodyPr/>
        <a:lstStyle/>
        <a:p>
          <a:endParaRPr lang="uk-UA"/>
        </a:p>
      </dgm:t>
    </dgm:pt>
    <dgm:pt modelId="{5609CC45-9AEC-4673-B0BF-0589744AE8E2}" type="sibTrans" cxnId="{FDE14F84-24CE-44AF-97B7-60221CB37A23}">
      <dgm:prSet/>
      <dgm:spPr/>
      <dgm:t>
        <a:bodyPr/>
        <a:lstStyle/>
        <a:p>
          <a:endParaRPr lang="uk-UA"/>
        </a:p>
      </dgm:t>
    </dgm:pt>
    <dgm:pt modelId="{B18E9F38-8061-4FAB-A68E-03177322277F}">
      <dgm:prSet phldrT="[Текст]" custT="1"/>
      <dgm:spPr/>
      <dgm:t>
        <a:bodyPr/>
        <a:lstStyle/>
        <a:p>
          <a:r>
            <a:rPr lang="ru-RU" sz="1800" dirty="0" err="1" smtClean="0"/>
            <a:t>Оголошення</a:t>
          </a:r>
          <a:r>
            <a:rPr lang="ru-RU" sz="1800" dirty="0" smtClean="0"/>
            <a:t>, </a:t>
          </a:r>
          <a:r>
            <a:rPr lang="ru-RU" sz="1800" dirty="0" err="1" smtClean="0"/>
            <a:t>представлення</a:t>
          </a:r>
          <a:r>
            <a:rPr lang="ru-RU" sz="1800" dirty="0" smtClean="0"/>
            <a:t> теми та </a:t>
          </a:r>
          <a:r>
            <a:rPr lang="ru-RU" sz="1800" dirty="0" err="1" smtClean="0"/>
            <a:t>очікуваних</a:t>
          </a:r>
          <a:r>
            <a:rPr lang="ru-RU" sz="1800" dirty="0" smtClean="0"/>
            <a:t> </a:t>
          </a:r>
          <a:r>
            <a:rPr lang="ru-RU" sz="1600" dirty="0" err="1" smtClean="0"/>
            <a:t>навчальнихрезультатів</a:t>
          </a:r>
          <a:endParaRPr lang="uk-UA" sz="1600" dirty="0"/>
        </a:p>
      </dgm:t>
    </dgm:pt>
    <dgm:pt modelId="{F63DDB8B-D35C-4ADB-ACBB-592722C78A2B}" type="parTrans" cxnId="{0FE462D2-50F9-499E-BD12-4A4FA660DBE5}">
      <dgm:prSet/>
      <dgm:spPr/>
      <dgm:t>
        <a:bodyPr/>
        <a:lstStyle/>
        <a:p>
          <a:endParaRPr lang="uk-UA"/>
        </a:p>
      </dgm:t>
    </dgm:pt>
    <dgm:pt modelId="{969B3550-8B25-4600-BF9D-538963CC2A4C}" type="sibTrans" cxnId="{0FE462D2-50F9-499E-BD12-4A4FA660DBE5}">
      <dgm:prSet/>
      <dgm:spPr/>
      <dgm:t>
        <a:bodyPr/>
        <a:lstStyle/>
        <a:p>
          <a:endParaRPr lang="uk-UA"/>
        </a:p>
      </dgm:t>
    </dgm:pt>
    <dgm:pt modelId="{FE1D65F7-9C88-496F-ACF3-1C57D83FA552}">
      <dgm:prSet phldrT="[Текст]"/>
      <dgm:spPr/>
      <dgm:t>
        <a:bodyPr/>
        <a:lstStyle/>
        <a:p>
          <a:r>
            <a:rPr lang="ru-RU" dirty="0" err="1" smtClean="0"/>
            <a:t>Надання</a:t>
          </a:r>
          <a:r>
            <a:rPr lang="ru-RU" dirty="0" smtClean="0"/>
            <a:t> </a:t>
          </a:r>
          <a:r>
            <a:rPr lang="ru-RU" dirty="0" err="1" smtClean="0"/>
            <a:t>необхідної</a:t>
          </a:r>
          <a:r>
            <a:rPr lang="ru-RU" dirty="0" smtClean="0"/>
            <a:t> </a:t>
          </a:r>
          <a:r>
            <a:rPr lang="ru-RU" dirty="0" err="1" smtClean="0"/>
            <a:t>інформації</a:t>
          </a:r>
          <a:endParaRPr lang="uk-UA" dirty="0"/>
        </a:p>
      </dgm:t>
    </dgm:pt>
    <dgm:pt modelId="{3311C8DF-2E09-47EA-89F5-26DA3DA27B81}" type="parTrans" cxnId="{7488B03B-2B41-4B06-B5BD-9434937CC54B}">
      <dgm:prSet/>
      <dgm:spPr/>
      <dgm:t>
        <a:bodyPr/>
        <a:lstStyle/>
        <a:p>
          <a:endParaRPr lang="uk-UA"/>
        </a:p>
      </dgm:t>
    </dgm:pt>
    <dgm:pt modelId="{0813CF97-0B84-4A2D-9211-1E15A92410D3}" type="sibTrans" cxnId="{7488B03B-2B41-4B06-B5BD-9434937CC54B}">
      <dgm:prSet/>
      <dgm:spPr/>
      <dgm:t>
        <a:bodyPr/>
        <a:lstStyle/>
        <a:p>
          <a:endParaRPr lang="uk-UA"/>
        </a:p>
      </dgm:t>
    </dgm:pt>
    <dgm:pt modelId="{2DF80425-B023-4FBC-9020-6CED5D4BB460}">
      <dgm:prSet phldrT="[Текст]"/>
      <dgm:spPr/>
      <dgm:t>
        <a:bodyPr/>
        <a:lstStyle/>
        <a:p>
          <a:r>
            <a:rPr lang="ru-RU" dirty="0" err="1" smtClean="0"/>
            <a:t>Інтерактивна</a:t>
          </a:r>
          <a:r>
            <a:rPr lang="ru-RU" dirty="0" smtClean="0"/>
            <a:t> </a:t>
          </a:r>
          <a:r>
            <a:rPr lang="ru-RU" dirty="0" err="1" smtClean="0"/>
            <a:t>вправа</a:t>
          </a:r>
          <a:r>
            <a:rPr lang="ru-RU" dirty="0" smtClean="0"/>
            <a:t> – центральна </a:t>
          </a:r>
          <a:r>
            <a:rPr lang="ru-RU" dirty="0" err="1" smtClean="0"/>
            <a:t>частина</a:t>
          </a:r>
          <a:r>
            <a:rPr lang="ru-RU" dirty="0" smtClean="0"/>
            <a:t> </a:t>
          </a:r>
          <a:r>
            <a:rPr lang="ru-RU" dirty="0" err="1" smtClean="0"/>
            <a:t>заняття</a:t>
          </a:r>
          <a:endParaRPr lang="uk-UA" dirty="0"/>
        </a:p>
      </dgm:t>
    </dgm:pt>
    <dgm:pt modelId="{F9A6DB00-5B12-4534-A054-364A4E3DD4D7}" type="parTrans" cxnId="{7DFAA4E5-428F-41F9-B8D2-916FBD2E392E}">
      <dgm:prSet/>
      <dgm:spPr/>
      <dgm:t>
        <a:bodyPr/>
        <a:lstStyle/>
        <a:p>
          <a:endParaRPr lang="uk-UA"/>
        </a:p>
      </dgm:t>
    </dgm:pt>
    <dgm:pt modelId="{A02E671D-BF1E-4BDA-BDC3-89AF7D04A47A}" type="sibTrans" cxnId="{7DFAA4E5-428F-41F9-B8D2-916FBD2E392E}">
      <dgm:prSet/>
      <dgm:spPr/>
      <dgm:t>
        <a:bodyPr/>
        <a:lstStyle/>
        <a:p>
          <a:endParaRPr lang="uk-UA"/>
        </a:p>
      </dgm:t>
    </dgm:pt>
    <dgm:pt modelId="{AC3A16F7-7121-4053-A7CD-216E82F2027D}">
      <dgm:prSet phldrT="[Текст]"/>
      <dgm:spPr/>
      <dgm:t>
        <a:bodyPr/>
        <a:lstStyle/>
        <a:p>
          <a:r>
            <a:rPr lang="ru-RU" dirty="0" err="1" smtClean="0"/>
            <a:t>Підбиття</a:t>
          </a:r>
          <a:r>
            <a:rPr lang="ru-RU" dirty="0" smtClean="0"/>
            <a:t> </a:t>
          </a:r>
          <a:r>
            <a:rPr lang="ru-RU" dirty="0" err="1" smtClean="0"/>
            <a:t>підсумків</a:t>
          </a:r>
          <a:r>
            <a:rPr lang="ru-RU" dirty="0" smtClean="0"/>
            <a:t>, </a:t>
          </a:r>
          <a:r>
            <a:rPr lang="ru-RU" dirty="0" err="1" smtClean="0"/>
            <a:t>оцінювання</a:t>
          </a:r>
          <a:r>
            <a:rPr lang="ru-RU" dirty="0" smtClean="0"/>
            <a:t> </a:t>
          </a:r>
          <a:r>
            <a:rPr lang="ru-RU" dirty="0" err="1" smtClean="0"/>
            <a:t>результатів</a:t>
          </a:r>
          <a:r>
            <a:rPr lang="ru-RU" dirty="0" smtClean="0"/>
            <a:t> уроку</a:t>
          </a:r>
          <a:endParaRPr lang="uk-UA" dirty="0"/>
        </a:p>
      </dgm:t>
    </dgm:pt>
    <dgm:pt modelId="{C0A59E04-8B4E-41A7-939C-35D250E27F4B}" type="parTrans" cxnId="{E549D777-1F0A-48C6-AFFD-C4CF8EF0333C}">
      <dgm:prSet/>
      <dgm:spPr/>
      <dgm:t>
        <a:bodyPr/>
        <a:lstStyle/>
        <a:p>
          <a:endParaRPr lang="uk-UA"/>
        </a:p>
      </dgm:t>
    </dgm:pt>
    <dgm:pt modelId="{EA2FC0B8-17EE-41E8-930F-CEF896FA1529}" type="sibTrans" cxnId="{E549D777-1F0A-48C6-AFFD-C4CF8EF0333C}">
      <dgm:prSet/>
      <dgm:spPr/>
      <dgm:t>
        <a:bodyPr/>
        <a:lstStyle/>
        <a:p>
          <a:endParaRPr lang="uk-UA"/>
        </a:p>
      </dgm:t>
    </dgm:pt>
    <dgm:pt modelId="{F6C3DAE2-3D58-43FD-90B7-951783A20578}">
      <dgm:prSet phldrT="[Текст]" custT="1"/>
      <dgm:spPr/>
      <dgm:t>
        <a:bodyPr/>
        <a:lstStyle/>
        <a:p>
          <a:r>
            <a:rPr lang="ru-RU" sz="1800" dirty="0" err="1" smtClean="0"/>
            <a:t>Мотивація</a:t>
          </a:r>
          <a:endParaRPr lang="uk-UA" sz="1800" dirty="0"/>
        </a:p>
      </dgm:t>
    </dgm:pt>
    <dgm:pt modelId="{0E40153C-C952-4CFA-AB42-B99A9F43711E}" type="parTrans" cxnId="{99F6E52C-5592-4F87-AEE2-CAF4DD114918}">
      <dgm:prSet/>
      <dgm:spPr/>
      <dgm:t>
        <a:bodyPr/>
        <a:lstStyle/>
        <a:p>
          <a:endParaRPr lang="uk-UA"/>
        </a:p>
      </dgm:t>
    </dgm:pt>
    <dgm:pt modelId="{10A30930-E0B8-4956-BC64-060571D792B3}" type="sibTrans" cxnId="{99F6E52C-5592-4F87-AEE2-CAF4DD114918}">
      <dgm:prSet/>
      <dgm:spPr/>
      <dgm:t>
        <a:bodyPr/>
        <a:lstStyle/>
        <a:p>
          <a:endParaRPr lang="uk-UA"/>
        </a:p>
      </dgm:t>
    </dgm:pt>
    <dgm:pt modelId="{EC02D93D-A96D-47E9-979C-38C408C187C3}" type="pres">
      <dgm:prSet presAssocID="{469945BE-C3C6-4964-998D-2481FC14742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DD8DEB1-E71A-4AC1-875D-B390EBB2EF28}" type="pres">
      <dgm:prSet presAssocID="{73DBBBB6-B8D4-4900-B17F-5152AB1F801B}" presName="centerShape" presStyleLbl="node0" presStyleIdx="0" presStyleCnt="1" custScaleX="152851" custScaleY="157640" custLinFactNeighborX="1390" custLinFactNeighborY="7126"/>
      <dgm:spPr/>
      <dgm:t>
        <a:bodyPr/>
        <a:lstStyle/>
        <a:p>
          <a:endParaRPr lang="uk-UA"/>
        </a:p>
      </dgm:t>
    </dgm:pt>
    <dgm:pt modelId="{F29B307D-1307-4F33-A241-8E007CDDF883}" type="pres">
      <dgm:prSet presAssocID="{F63DDB8B-D35C-4ADB-ACBB-592722C78A2B}" presName="parTrans" presStyleLbl="sibTrans2D1" presStyleIdx="0" presStyleCnt="5"/>
      <dgm:spPr/>
    </dgm:pt>
    <dgm:pt modelId="{3A60E416-12C2-4BB7-86BD-938F2AD1A668}" type="pres">
      <dgm:prSet presAssocID="{F63DDB8B-D35C-4ADB-ACBB-592722C78A2B}" presName="connectorText" presStyleLbl="sibTrans2D1" presStyleIdx="0" presStyleCnt="5"/>
      <dgm:spPr/>
    </dgm:pt>
    <dgm:pt modelId="{E07E36B8-43EA-42C5-8267-D6F9AD994E2D}" type="pres">
      <dgm:prSet presAssocID="{B18E9F38-8061-4FAB-A68E-03177322277F}" presName="node" presStyleLbl="node1" presStyleIdx="0" presStyleCnt="5" custRadScaleRad="100990" custRadScaleInc="-122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3DCA392-E478-4D0C-B7F5-6F426B5903A5}" type="pres">
      <dgm:prSet presAssocID="{3311C8DF-2E09-47EA-89F5-26DA3DA27B81}" presName="parTrans" presStyleLbl="sibTrans2D1" presStyleIdx="1" presStyleCnt="5"/>
      <dgm:spPr/>
    </dgm:pt>
    <dgm:pt modelId="{F5B44D2C-F722-4197-A9CE-A0F0DD01CA22}" type="pres">
      <dgm:prSet presAssocID="{3311C8DF-2E09-47EA-89F5-26DA3DA27B81}" presName="connectorText" presStyleLbl="sibTrans2D1" presStyleIdx="1" presStyleCnt="5"/>
      <dgm:spPr/>
    </dgm:pt>
    <dgm:pt modelId="{B4C217D5-29E5-4D42-955A-8EF5F8D0E749}" type="pres">
      <dgm:prSet presAssocID="{FE1D65F7-9C88-496F-ACF3-1C57D83FA552}" presName="node" presStyleLbl="node1" presStyleIdx="1" presStyleCnt="5" custRadScaleRad="126512" custRadScaleInc="-61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838222-BE40-4474-B12C-4CA11CEA2E2F}" type="pres">
      <dgm:prSet presAssocID="{F9A6DB00-5B12-4534-A054-364A4E3DD4D7}" presName="parTrans" presStyleLbl="sibTrans2D1" presStyleIdx="2" presStyleCnt="5"/>
      <dgm:spPr/>
    </dgm:pt>
    <dgm:pt modelId="{3DA2031D-EFC8-439D-9CC6-46213770C496}" type="pres">
      <dgm:prSet presAssocID="{F9A6DB00-5B12-4534-A054-364A4E3DD4D7}" presName="connectorText" presStyleLbl="sibTrans2D1" presStyleIdx="2" presStyleCnt="5"/>
      <dgm:spPr/>
    </dgm:pt>
    <dgm:pt modelId="{279EABA3-3975-46CF-8CC9-A37F130F21A1}" type="pres">
      <dgm:prSet presAssocID="{2DF80425-B023-4FBC-9020-6CED5D4BB460}" presName="node" presStyleLbl="node1" presStyleIdx="2" presStyleCnt="5" custRadScaleRad="137451" custRadScaleInc="-484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0670471-D801-4782-8AD5-244DF09D9014}" type="pres">
      <dgm:prSet presAssocID="{C0A59E04-8B4E-41A7-939C-35D250E27F4B}" presName="parTrans" presStyleLbl="sibTrans2D1" presStyleIdx="3" presStyleCnt="5"/>
      <dgm:spPr/>
    </dgm:pt>
    <dgm:pt modelId="{E72A2404-BABB-4D51-8346-9F027252453F}" type="pres">
      <dgm:prSet presAssocID="{C0A59E04-8B4E-41A7-939C-35D250E27F4B}" presName="connectorText" presStyleLbl="sibTrans2D1" presStyleIdx="3" presStyleCnt="5"/>
      <dgm:spPr/>
    </dgm:pt>
    <dgm:pt modelId="{64E8B447-0766-401F-A100-CC82E001EEB6}" type="pres">
      <dgm:prSet presAssocID="{AC3A16F7-7121-4053-A7CD-216E82F2027D}" presName="node" presStyleLbl="node1" presStyleIdx="3" presStyleCnt="5" custRadScaleRad="127751" custRadScaleInc="3925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4E860EE-C2CF-4DF5-8785-C9ACD90983DA}" type="pres">
      <dgm:prSet presAssocID="{0E40153C-C952-4CFA-AB42-B99A9F43711E}" presName="parTrans" presStyleLbl="sibTrans2D1" presStyleIdx="4" presStyleCnt="5"/>
      <dgm:spPr/>
    </dgm:pt>
    <dgm:pt modelId="{D2DC63E3-6B44-4F0D-9221-BDCCA6D17109}" type="pres">
      <dgm:prSet presAssocID="{0E40153C-C952-4CFA-AB42-B99A9F43711E}" presName="connectorText" presStyleLbl="sibTrans2D1" presStyleIdx="4" presStyleCnt="5"/>
      <dgm:spPr/>
    </dgm:pt>
    <dgm:pt modelId="{981FBEB0-58A1-4BAD-A724-C4E65A504276}" type="pres">
      <dgm:prSet presAssocID="{F6C3DAE2-3D58-43FD-90B7-951783A20578}" presName="node" presStyleLbl="node1" presStyleIdx="4" presStyleCnt="5" custRadScaleRad="123537" custRadScaleInc="-7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3120005C-AA02-4BCB-BBE9-08A8D4799095}" type="presOf" srcId="{F63DDB8B-D35C-4ADB-ACBB-592722C78A2B}" destId="{F29B307D-1307-4F33-A241-8E007CDDF883}" srcOrd="0" destOrd="0" presId="urn:microsoft.com/office/officeart/2005/8/layout/radial5"/>
    <dgm:cxn modelId="{C5268C1B-BAF0-416E-A2EF-D54201F74BFF}" type="presOf" srcId="{AC3A16F7-7121-4053-A7CD-216E82F2027D}" destId="{64E8B447-0766-401F-A100-CC82E001EEB6}" srcOrd="0" destOrd="0" presId="urn:microsoft.com/office/officeart/2005/8/layout/radial5"/>
    <dgm:cxn modelId="{95BE9B36-F610-45ED-B3EC-F27A4FC3A24F}" type="presOf" srcId="{F9A6DB00-5B12-4534-A054-364A4E3DD4D7}" destId="{1D838222-BE40-4474-B12C-4CA11CEA2E2F}" srcOrd="0" destOrd="0" presId="urn:microsoft.com/office/officeart/2005/8/layout/radial5"/>
    <dgm:cxn modelId="{66DCB1FB-16A8-4E48-AE4C-18B4F2374A8A}" type="presOf" srcId="{2DF80425-B023-4FBC-9020-6CED5D4BB460}" destId="{279EABA3-3975-46CF-8CC9-A37F130F21A1}" srcOrd="0" destOrd="0" presId="urn:microsoft.com/office/officeart/2005/8/layout/radial5"/>
    <dgm:cxn modelId="{FBA1F2B1-884E-43EF-91CF-C02EABE33D28}" type="presOf" srcId="{F63DDB8B-D35C-4ADB-ACBB-592722C78A2B}" destId="{3A60E416-12C2-4BB7-86BD-938F2AD1A668}" srcOrd="1" destOrd="0" presId="urn:microsoft.com/office/officeart/2005/8/layout/radial5"/>
    <dgm:cxn modelId="{AA17666B-505B-4E84-8106-9DE7D092CF7A}" type="presOf" srcId="{73DBBBB6-B8D4-4900-B17F-5152AB1F801B}" destId="{8DD8DEB1-E71A-4AC1-875D-B390EBB2EF28}" srcOrd="0" destOrd="0" presId="urn:microsoft.com/office/officeart/2005/8/layout/radial5"/>
    <dgm:cxn modelId="{7488B03B-2B41-4B06-B5BD-9434937CC54B}" srcId="{73DBBBB6-B8D4-4900-B17F-5152AB1F801B}" destId="{FE1D65F7-9C88-496F-ACF3-1C57D83FA552}" srcOrd="1" destOrd="0" parTransId="{3311C8DF-2E09-47EA-89F5-26DA3DA27B81}" sibTransId="{0813CF97-0B84-4A2D-9211-1E15A92410D3}"/>
    <dgm:cxn modelId="{FDE14F84-24CE-44AF-97B7-60221CB37A23}" srcId="{469945BE-C3C6-4964-998D-2481FC147426}" destId="{73DBBBB6-B8D4-4900-B17F-5152AB1F801B}" srcOrd="0" destOrd="0" parTransId="{BC080A37-BFC9-4E2B-BCCD-A94180910588}" sibTransId="{5609CC45-9AEC-4673-B0BF-0589744AE8E2}"/>
    <dgm:cxn modelId="{B42CDE82-0A3D-4556-847B-4979526EA2AC}" type="presOf" srcId="{F6C3DAE2-3D58-43FD-90B7-951783A20578}" destId="{981FBEB0-58A1-4BAD-A724-C4E65A504276}" srcOrd="0" destOrd="0" presId="urn:microsoft.com/office/officeart/2005/8/layout/radial5"/>
    <dgm:cxn modelId="{1A0CDF9A-6EE4-48E9-BA52-310C1255DDEA}" type="presOf" srcId="{3311C8DF-2E09-47EA-89F5-26DA3DA27B81}" destId="{53DCA392-E478-4D0C-B7F5-6F426B5903A5}" srcOrd="0" destOrd="0" presId="urn:microsoft.com/office/officeart/2005/8/layout/radial5"/>
    <dgm:cxn modelId="{E2496948-0EC7-4E5A-8CAB-1257BE845E98}" type="presOf" srcId="{469945BE-C3C6-4964-998D-2481FC147426}" destId="{EC02D93D-A96D-47E9-979C-38C408C187C3}" srcOrd="0" destOrd="0" presId="urn:microsoft.com/office/officeart/2005/8/layout/radial5"/>
    <dgm:cxn modelId="{461A16DF-1BA5-43D5-8231-C899064F67B0}" type="presOf" srcId="{FE1D65F7-9C88-496F-ACF3-1C57D83FA552}" destId="{B4C217D5-29E5-4D42-955A-8EF5F8D0E749}" srcOrd="0" destOrd="0" presId="urn:microsoft.com/office/officeart/2005/8/layout/radial5"/>
    <dgm:cxn modelId="{FB210513-4BC9-4FD6-95E5-5EDFC504A82A}" type="presOf" srcId="{C0A59E04-8B4E-41A7-939C-35D250E27F4B}" destId="{E72A2404-BABB-4D51-8346-9F027252453F}" srcOrd="1" destOrd="0" presId="urn:microsoft.com/office/officeart/2005/8/layout/radial5"/>
    <dgm:cxn modelId="{7DFAA4E5-428F-41F9-B8D2-916FBD2E392E}" srcId="{73DBBBB6-B8D4-4900-B17F-5152AB1F801B}" destId="{2DF80425-B023-4FBC-9020-6CED5D4BB460}" srcOrd="2" destOrd="0" parTransId="{F9A6DB00-5B12-4534-A054-364A4E3DD4D7}" sibTransId="{A02E671D-BF1E-4BDA-BDC3-89AF7D04A47A}"/>
    <dgm:cxn modelId="{5DD1375C-EB7B-41D2-B899-6F3063D909FA}" type="presOf" srcId="{F9A6DB00-5B12-4534-A054-364A4E3DD4D7}" destId="{3DA2031D-EFC8-439D-9CC6-46213770C496}" srcOrd="1" destOrd="0" presId="urn:microsoft.com/office/officeart/2005/8/layout/radial5"/>
    <dgm:cxn modelId="{0FE462D2-50F9-499E-BD12-4A4FA660DBE5}" srcId="{73DBBBB6-B8D4-4900-B17F-5152AB1F801B}" destId="{B18E9F38-8061-4FAB-A68E-03177322277F}" srcOrd="0" destOrd="0" parTransId="{F63DDB8B-D35C-4ADB-ACBB-592722C78A2B}" sibTransId="{969B3550-8B25-4600-BF9D-538963CC2A4C}"/>
    <dgm:cxn modelId="{AB480402-1478-4DAC-BB2B-BC0BD81C2AE3}" type="presOf" srcId="{C0A59E04-8B4E-41A7-939C-35D250E27F4B}" destId="{E0670471-D801-4782-8AD5-244DF09D9014}" srcOrd="0" destOrd="0" presId="urn:microsoft.com/office/officeart/2005/8/layout/radial5"/>
    <dgm:cxn modelId="{A037CC28-037F-4249-8090-68E79C041F92}" type="presOf" srcId="{0E40153C-C952-4CFA-AB42-B99A9F43711E}" destId="{D2DC63E3-6B44-4F0D-9221-BDCCA6D17109}" srcOrd="1" destOrd="0" presId="urn:microsoft.com/office/officeart/2005/8/layout/radial5"/>
    <dgm:cxn modelId="{99F6E52C-5592-4F87-AEE2-CAF4DD114918}" srcId="{73DBBBB6-B8D4-4900-B17F-5152AB1F801B}" destId="{F6C3DAE2-3D58-43FD-90B7-951783A20578}" srcOrd="4" destOrd="0" parTransId="{0E40153C-C952-4CFA-AB42-B99A9F43711E}" sibTransId="{10A30930-E0B8-4956-BC64-060571D792B3}"/>
    <dgm:cxn modelId="{839E989A-9DF6-4487-8BFA-6C88C576334D}" type="presOf" srcId="{3311C8DF-2E09-47EA-89F5-26DA3DA27B81}" destId="{F5B44D2C-F722-4197-A9CE-A0F0DD01CA22}" srcOrd="1" destOrd="0" presId="urn:microsoft.com/office/officeart/2005/8/layout/radial5"/>
    <dgm:cxn modelId="{915FDBB7-6280-48D3-81D7-3D2229B63D07}" type="presOf" srcId="{0E40153C-C952-4CFA-AB42-B99A9F43711E}" destId="{A4E860EE-C2CF-4DF5-8785-C9ACD90983DA}" srcOrd="0" destOrd="0" presId="urn:microsoft.com/office/officeart/2005/8/layout/radial5"/>
    <dgm:cxn modelId="{E549D777-1F0A-48C6-AFFD-C4CF8EF0333C}" srcId="{73DBBBB6-B8D4-4900-B17F-5152AB1F801B}" destId="{AC3A16F7-7121-4053-A7CD-216E82F2027D}" srcOrd="3" destOrd="0" parTransId="{C0A59E04-8B4E-41A7-939C-35D250E27F4B}" sibTransId="{EA2FC0B8-17EE-41E8-930F-CEF896FA1529}"/>
    <dgm:cxn modelId="{58805E79-041B-41DC-A061-62C3375BC0CC}" type="presOf" srcId="{B18E9F38-8061-4FAB-A68E-03177322277F}" destId="{E07E36B8-43EA-42C5-8267-D6F9AD994E2D}" srcOrd="0" destOrd="0" presId="urn:microsoft.com/office/officeart/2005/8/layout/radial5"/>
    <dgm:cxn modelId="{F3DC9653-1F3F-4326-9E7C-3B77A27E8F4E}" type="presParOf" srcId="{EC02D93D-A96D-47E9-979C-38C408C187C3}" destId="{8DD8DEB1-E71A-4AC1-875D-B390EBB2EF28}" srcOrd="0" destOrd="0" presId="urn:microsoft.com/office/officeart/2005/8/layout/radial5"/>
    <dgm:cxn modelId="{53AC68F4-1707-44CA-9AE2-9411B224F824}" type="presParOf" srcId="{EC02D93D-A96D-47E9-979C-38C408C187C3}" destId="{F29B307D-1307-4F33-A241-8E007CDDF883}" srcOrd="1" destOrd="0" presId="urn:microsoft.com/office/officeart/2005/8/layout/radial5"/>
    <dgm:cxn modelId="{85856662-F4D9-482E-90F2-CDEDFF4277EC}" type="presParOf" srcId="{F29B307D-1307-4F33-A241-8E007CDDF883}" destId="{3A60E416-12C2-4BB7-86BD-938F2AD1A668}" srcOrd="0" destOrd="0" presId="urn:microsoft.com/office/officeart/2005/8/layout/radial5"/>
    <dgm:cxn modelId="{FD09BE5C-95C2-4C7D-8B38-1BA6BFD2508B}" type="presParOf" srcId="{EC02D93D-A96D-47E9-979C-38C408C187C3}" destId="{E07E36B8-43EA-42C5-8267-D6F9AD994E2D}" srcOrd="2" destOrd="0" presId="urn:microsoft.com/office/officeart/2005/8/layout/radial5"/>
    <dgm:cxn modelId="{94AC03E4-0E6A-4CBF-B21F-04B757A310F1}" type="presParOf" srcId="{EC02D93D-A96D-47E9-979C-38C408C187C3}" destId="{53DCA392-E478-4D0C-B7F5-6F426B5903A5}" srcOrd="3" destOrd="0" presId="urn:microsoft.com/office/officeart/2005/8/layout/radial5"/>
    <dgm:cxn modelId="{0457D9F8-7AB0-4DEF-AF16-2BB1BEEC89D2}" type="presParOf" srcId="{53DCA392-E478-4D0C-B7F5-6F426B5903A5}" destId="{F5B44D2C-F722-4197-A9CE-A0F0DD01CA22}" srcOrd="0" destOrd="0" presId="urn:microsoft.com/office/officeart/2005/8/layout/radial5"/>
    <dgm:cxn modelId="{E3872E45-2E5D-4A90-A8EE-AE6CECB7DBAA}" type="presParOf" srcId="{EC02D93D-A96D-47E9-979C-38C408C187C3}" destId="{B4C217D5-29E5-4D42-955A-8EF5F8D0E749}" srcOrd="4" destOrd="0" presId="urn:microsoft.com/office/officeart/2005/8/layout/radial5"/>
    <dgm:cxn modelId="{789A6528-119F-40F2-9A44-3C6F51CCD8D2}" type="presParOf" srcId="{EC02D93D-A96D-47E9-979C-38C408C187C3}" destId="{1D838222-BE40-4474-B12C-4CA11CEA2E2F}" srcOrd="5" destOrd="0" presId="urn:microsoft.com/office/officeart/2005/8/layout/radial5"/>
    <dgm:cxn modelId="{A736EAC6-41E6-4CB6-A26D-FB2A4A020523}" type="presParOf" srcId="{1D838222-BE40-4474-B12C-4CA11CEA2E2F}" destId="{3DA2031D-EFC8-439D-9CC6-46213770C496}" srcOrd="0" destOrd="0" presId="urn:microsoft.com/office/officeart/2005/8/layout/radial5"/>
    <dgm:cxn modelId="{29394463-845D-48E6-A071-7592FFE336EB}" type="presParOf" srcId="{EC02D93D-A96D-47E9-979C-38C408C187C3}" destId="{279EABA3-3975-46CF-8CC9-A37F130F21A1}" srcOrd="6" destOrd="0" presId="urn:microsoft.com/office/officeart/2005/8/layout/radial5"/>
    <dgm:cxn modelId="{349931DC-1708-478B-A602-6D541047C7DB}" type="presParOf" srcId="{EC02D93D-A96D-47E9-979C-38C408C187C3}" destId="{E0670471-D801-4782-8AD5-244DF09D9014}" srcOrd="7" destOrd="0" presId="urn:microsoft.com/office/officeart/2005/8/layout/radial5"/>
    <dgm:cxn modelId="{53EEE9AE-6D7F-439B-A9C5-C4540D8D4E44}" type="presParOf" srcId="{E0670471-D801-4782-8AD5-244DF09D9014}" destId="{E72A2404-BABB-4D51-8346-9F027252453F}" srcOrd="0" destOrd="0" presId="urn:microsoft.com/office/officeart/2005/8/layout/radial5"/>
    <dgm:cxn modelId="{727167E6-CB13-42B9-BE79-CEF5798FB90A}" type="presParOf" srcId="{EC02D93D-A96D-47E9-979C-38C408C187C3}" destId="{64E8B447-0766-401F-A100-CC82E001EEB6}" srcOrd="8" destOrd="0" presId="urn:microsoft.com/office/officeart/2005/8/layout/radial5"/>
    <dgm:cxn modelId="{D9FA30A9-BB92-4F64-B9EC-2B2A1A396476}" type="presParOf" srcId="{EC02D93D-A96D-47E9-979C-38C408C187C3}" destId="{A4E860EE-C2CF-4DF5-8785-C9ACD90983DA}" srcOrd="9" destOrd="0" presId="urn:microsoft.com/office/officeart/2005/8/layout/radial5"/>
    <dgm:cxn modelId="{E57E8F7E-ACA7-49AB-82DC-EA7B27E5752D}" type="presParOf" srcId="{A4E860EE-C2CF-4DF5-8785-C9ACD90983DA}" destId="{D2DC63E3-6B44-4F0D-9221-BDCCA6D17109}" srcOrd="0" destOrd="0" presId="urn:microsoft.com/office/officeart/2005/8/layout/radial5"/>
    <dgm:cxn modelId="{9A0A6F99-763D-4670-81F4-C47ABA6C5FF4}" type="presParOf" srcId="{EC02D93D-A96D-47E9-979C-38C408C187C3}" destId="{981FBEB0-58A1-4BAD-A724-C4E65A50427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CD6CB2-2DF0-423F-A75F-5679D66D5F0D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6DC6C66D-E8DA-48A9-8E67-191357CF8A0C}">
      <dgm:prSet phldrT="[Текст]"/>
      <dgm:spPr/>
      <dgm:t>
        <a:bodyPr/>
        <a:lstStyle/>
        <a:p>
          <a:r>
            <a:rPr lang="ru-RU" dirty="0" err="1" smtClean="0"/>
            <a:t>Проведення</a:t>
          </a:r>
          <a:r>
            <a:rPr lang="ru-RU" dirty="0" smtClean="0"/>
            <a:t> </a:t>
          </a:r>
          <a:r>
            <a:rPr lang="ru-RU" dirty="0" err="1" smtClean="0"/>
            <a:t>різних</a:t>
          </a:r>
          <a:r>
            <a:rPr lang="ru-RU" dirty="0" smtClean="0"/>
            <a:t> форм </a:t>
          </a:r>
          <a:r>
            <a:rPr lang="ru-RU" dirty="0" err="1" smtClean="0"/>
            <a:t>уроків</a:t>
          </a:r>
          <a:endParaRPr lang="uk-UA" dirty="0"/>
        </a:p>
      </dgm:t>
    </dgm:pt>
    <dgm:pt modelId="{25A24C58-7926-4548-8EF6-11D2644B8718}" type="parTrans" cxnId="{3C08343E-5D13-4BCE-A7C4-40FF6FD51586}">
      <dgm:prSet/>
      <dgm:spPr/>
      <dgm:t>
        <a:bodyPr/>
        <a:lstStyle/>
        <a:p>
          <a:endParaRPr lang="uk-UA"/>
        </a:p>
      </dgm:t>
    </dgm:pt>
    <dgm:pt modelId="{61C638CC-9B48-4CFA-82CD-8D35E23859C5}" type="sibTrans" cxnId="{3C08343E-5D13-4BCE-A7C4-40FF6FD51586}">
      <dgm:prSet/>
      <dgm:spPr/>
      <dgm:t>
        <a:bodyPr/>
        <a:lstStyle/>
        <a:p>
          <a:endParaRPr lang="uk-UA"/>
        </a:p>
      </dgm:t>
    </dgm:pt>
    <dgm:pt modelId="{F08AFFFA-656A-4B63-8F31-18CED94066D7}">
      <dgm:prSet phldrT="[Текст]"/>
      <dgm:spPr/>
      <dgm:t>
        <a:bodyPr/>
        <a:lstStyle/>
        <a:p>
          <a:r>
            <a:rPr lang="uk-UA" dirty="0" smtClean="0"/>
            <a:t>Використовують </a:t>
          </a:r>
          <a:r>
            <a:rPr lang="ru-RU" dirty="0" err="1" smtClean="0"/>
            <a:t>парну</a:t>
          </a:r>
          <a:r>
            <a:rPr lang="ru-RU" dirty="0" smtClean="0"/>
            <a:t> і </a:t>
          </a:r>
          <a:r>
            <a:rPr lang="ru-RU" dirty="0" err="1" smtClean="0"/>
            <a:t>групову</a:t>
          </a:r>
          <a:r>
            <a:rPr lang="ru-RU" dirty="0" smtClean="0"/>
            <a:t> роботу</a:t>
          </a:r>
          <a:endParaRPr lang="uk-UA" dirty="0"/>
        </a:p>
      </dgm:t>
    </dgm:pt>
    <dgm:pt modelId="{8D039151-698A-48B0-BBA0-4C4B438025C1}" type="parTrans" cxnId="{908D1760-279D-4193-BE35-A3CA7005ED23}">
      <dgm:prSet/>
      <dgm:spPr/>
      <dgm:t>
        <a:bodyPr/>
        <a:lstStyle/>
        <a:p>
          <a:endParaRPr lang="uk-UA"/>
        </a:p>
      </dgm:t>
    </dgm:pt>
    <dgm:pt modelId="{51760E58-A221-47AA-B337-61CF9A3CF5FC}" type="sibTrans" cxnId="{908D1760-279D-4193-BE35-A3CA7005ED23}">
      <dgm:prSet/>
      <dgm:spPr/>
      <dgm:t>
        <a:bodyPr/>
        <a:lstStyle/>
        <a:p>
          <a:endParaRPr lang="uk-UA"/>
        </a:p>
      </dgm:t>
    </dgm:pt>
    <dgm:pt modelId="{E3CA0772-517F-4738-B994-0E6F8E06064A}">
      <dgm:prSet phldrT="[Текст]"/>
      <dgm:spPr/>
      <dgm:t>
        <a:bodyPr/>
        <a:lstStyle/>
        <a:p>
          <a:r>
            <a:rPr lang="ru-RU" dirty="0" err="1" smtClean="0"/>
            <a:t>Застосування</a:t>
          </a:r>
          <a:r>
            <a:rPr lang="ru-RU" dirty="0" smtClean="0"/>
            <a:t> </a:t>
          </a:r>
          <a:r>
            <a:rPr lang="ru-RU" dirty="0" err="1" smtClean="0"/>
            <a:t>сучасних</a:t>
          </a:r>
          <a:r>
            <a:rPr lang="ru-RU" dirty="0" smtClean="0"/>
            <a:t> </a:t>
          </a:r>
          <a:r>
            <a:rPr lang="ru-RU" dirty="0" err="1" smtClean="0"/>
            <a:t>технологій</a:t>
          </a:r>
          <a:r>
            <a:rPr lang="ru-RU" dirty="0" smtClean="0"/>
            <a:t> </a:t>
          </a:r>
          <a:endParaRPr lang="uk-UA" dirty="0"/>
        </a:p>
      </dgm:t>
    </dgm:pt>
    <dgm:pt modelId="{CEBC0E91-7444-4430-AA3F-0BEB451BF075}" type="parTrans" cxnId="{C3119EDC-DEB8-4253-ABFF-FF85E63BDA78}">
      <dgm:prSet/>
      <dgm:spPr/>
      <dgm:t>
        <a:bodyPr/>
        <a:lstStyle/>
        <a:p>
          <a:endParaRPr lang="uk-UA"/>
        </a:p>
      </dgm:t>
    </dgm:pt>
    <dgm:pt modelId="{600A31BE-9F7B-4180-BDE4-795C47784A82}" type="sibTrans" cxnId="{C3119EDC-DEB8-4253-ABFF-FF85E63BDA78}">
      <dgm:prSet/>
      <dgm:spPr/>
      <dgm:t>
        <a:bodyPr/>
        <a:lstStyle/>
        <a:p>
          <a:endParaRPr lang="uk-UA"/>
        </a:p>
      </dgm:t>
    </dgm:pt>
    <dgm:pt modelId="{0ADDC486-3546-4D5F-A337-6F6B2042EA8C}">
      <dgm:prSet phldrT="[Текст]"/>
      <dgm:spPr/>
      <dgm:t>
        <a:bodyPr/>
        <a:lstStyle/>
        <a:p>
          <a:r>
            <a:rPr lang="uk-UA" dirty="0" smtClean="0">
              <a:solidFill>
                <a:srgbClr val="00B0F0"/>
              </a:solidFill>
            </a:rPr>
            <a:t>Проведення уроків</a:t>
          </a:r>
          <a:endParaRPr lang="uk-UA" dirty="0">
            <a:solidFill>
              <a:srgbClr val="00B0F0"/>
            </a:solidFill>
          </a:endParaRPr>
        </a:p>
      </dgm:t>
    </dgm:pt>
    <dgm:pt modelId="{B811F046-1F62-4E2F-8E5A-1C0D9A3EC77A}" type="parTrans" cxnId="{DB90E525-B762-4CC2-9F83-182778BAD2B9}">
      <dgm:prSet/>
      <dgm:spPr/>
      <dgm:t>
        <a:bodyPr/>
        <a:lstStyle/>
        <a:p>
          <a:endParaRPr lang="uk-UA"/>
        </a:p>
      </dgm:t>
    </dgm:pt>
    <dgm:pt modelId="{1179FDF6-D4E6-4D57-BF82-306491D052F0}" type="sibTrans" cxnId="{DB90E525-B762-4CC2-9F83-182778BAD2B9}">
      <dgm:prSet/>
      <dgm:spPr/>
      <dgm:t>
        <a:bodyPr/>
        <a:lstStyle/>
        <a:p>
          <a:endParaRPr lang="uk-UA"/>
        </a:p>
      </dgm:t>
    </dgm:pt>
    <dgm:pt modelId="{FF0604E2-6C72-4EDE-9441-A85CF7069B34}" type="pres">
      <dgm:prSet presAssocID="{F2CD6CB2-2DF0-423F-A75F-5679D66D5F0D}" presName="Name0" presStyleCnt="0">
        <dgm:presLayoutVars>
          <dgm:chMax val="4"/>
          <dgm:resizeHandles val="exact"/>
        </dgm:presLayoutVars>
      </dgm:prSet>
      <dgm:spPr/>
    </dgm:pt>
    <dgm:pt modelId="{E26F226B-1DD9-4AEA-AE55-EE5C2C613B52}" type="pres">
      <dgm:prSet presAssocID="{F2CD6CB2-2DF0-423F-A75F-5679D66D5F0D}" presName="ellipse" presStyleLbl="trBgShp" presStyleIdx="0" presStyleCnt="1"/>
      <dgm:spPr/>
    </dgm:pt>
    <dgm:pt modelId="{1FE6598B-CB32-490F-A0E9-472F9E4196DB}" type="pres">
      <dgm:prSet presAssocID="{F2CD6CB2-2DF0-423F-A75F-5679D66D5F0D}" presName="arrow1" presStyleLbl="fgShp" presStyleIdx="0" presStyleCnt="1"/>
      <dgm:spPr/>
    </dgm:pt>
    <dgm:pt modelId="{AA71EFD7-8A45-4692-93ED-59815B13D399}" type="pres">
      <dgm:prSet presAssocID="{F2CD6CB2-2DF0-423F-A75F-5679D66D5F0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64A9EC-26C9-4E3B-9E4B-574EE063C85D}" type="pres">
      <dgm:prSet presAssocID="{F08AFFFA-656A-4B63-8F31-18CED94066D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6BD72F-AF4A-453F-86BE-2E4CA7CDDAA9}" type="pres">
      <dgm:prSet presAssocID="{E3CA0772-517F-4738-B994-0E6F8E06064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66795A2-7D83-4E49-8EC8-1DB427C5D9EA}" type="pres">
      <dgm:prSet presAssocID="{0ADDC486-3546-4D5F-A337-6F6B2042EA8C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7AFCAAE-434E-49E3-8998-393F69964968}" type="pres">
      <dgm:prSet presAssocID="{F2CD6CB2-2DF0-423F-A75F-5679D66D5F0D}" presName="funnel" presStyleLbl="trAlignAcc1" presStyleIdx="0" presStyleCnt="1"/>
      <dgm:spPr/>
    </dgm:pt>
  </dgm:ptLst>
  <dgm:cxnLst>
    <dgm:cxn modelId="{CCE50385-2370-4035-81DD-603F09405D0C}" type="presOf" srcId="{6DC6C66D-E8DA-48A9-8E67-191357CF8A0C}" destId="{566795A2-7D83-4E49-8EC8-1DB427C5D9EA}" srcOrd="0" destOrd="0" presId="urn:microsoft.com/office/officeart/2005/8/layout/funnel1"/>
    <dgm:cxn modelId="{908D1760-279D-4193-BE35-A3CA7005ED23}" srcId="{F2CD6CB2-2DF0-423F-A75F-5679D66D5F0D}" destId="{F08AFFFA-656A-4B63-8F31-18CED94066D7}" srcOrd="1" destOrd="0" parTransId="{8D039151-698A-48B0-BBA0-4C4B438025C1}" sibTransId="{51760E58-A221-47AA-B337-61CF9A3CF5FC}"/>
    <dgm:cxn modelId="{D8DE8229-B535-4311-AF9C-2EEAE08A8A78}" type="presOf" srcId="{0ADDC486-3546-4D5F-A337-6F6B2042EA8C}" destId="{AA71EFD7-8A45-4692-93ED-59815B13D399}" srcOrd="0" destOrd="0" presId="urn:microsoft.com/office/officeart/2005/8/layout/funnel1"/>
    <dgm:cxn modelId="{3C08343E-5D13-4BCE-A7C4-40FF6FD51586}" srcId="{F2CD6CB2-2DF0-423F-A75F-5679D66D5F0D}" destId="{6DC6C66D-E8DA-48A9-8E67-191357CF8A0C}" srcOrd="0" destOrd="0" parTransId="{25A24C58-7926-4548-8EF6-11D2644B8718}" sibTransId="{61C638CC-9B48-4CFA-82CD-8D35E23859C5}"/>
    <dgm:cxn modelId="{85699CB1-BC87-4710-80F9-E8B4361E87A9}" type="presOf" srcId="{E3CA0772-517F-4738-B994-0E6F8E06064A}" destId="{9864A9EC-26C9-4E3B-9E4B-574EE063C85D}" srcOrd="0" destOrd="0" presId="urn:microsoft.com/office/officeart/2005/8/layout/funnel1"/>
    <dgm:cxn modelId="{C3119EDC-DEB8-4253-ABFF-FF85E63BDA78}" srcId="{F2CD6CB2-2DF0-423F-A75F-5679D66D5F0D}" destId="{E3CA0772-517F-4738-B994-0E6F8E06064A}" srcOrd="2" destOrd="0" parTransId="{CEBC0E91-7444-4430-AA3F-0BEB451BF075}" sibTransId="{600A31BE-9F7B-4180-BDE4-795C47784A82}"/>
    <dgm:cxn modelId="{69C4CFAC-9D5D-4706-8C6A-ED7FB3535B44}" type="presOf" srcId="{F2CD6CB2-2DF0-423F-A75F-5679D66D5F0D}" destId="{FF0604E2-6C72-4EDE-9441-A85CF7069B34}" srcOrd="0" destOrd="0" presId="urn:microsoft.com/office/officeart/2005/8/layout/funnel1"/>
    <dgm:cxn modelId="{91A999F6-AD88-4570-8AE6-49D72BB799BD}" type="presOf" srcId="{F08AFFFA-656A-4B63-8F31-18CED94066D7}" destId="{E96BD72F-AF4A-453F-86BE-2E4CA7CDDAA9}" srcOrd="0" destOrd="0" presId="urn:microsoft.com/office/officeart/2005/8/layout/funnel1"/>
    <dgm:cxn modelId="{DB90E525-B762-4CC2-9F83-182778BAD2B9}" srcId="{F2CD6CB2-2DF0-423F-A75F-5679D66D5F0D}" destId="{0ADDC486-3546-4D5F-A337-6F6B2042EA8C}" srcOrd="3" destOrd="0" parTransId="{B811F046-1F62-4E2F-8E5A-1C0D9A3EC77A}" sibTransId="{1179FDF6-D4E6-4D57-BF82-306491D052F0}"/>
    <dgm:cxn modelId="{B2B0C735-CC83-4242-B05D-848A59A7E82E}" type="presParOf" srcId="{FF0604E2-6C72-4EDE-9441-A85CF7069B34}" destId="{E26F226B-1DD9-4AEA-AE55-EE5C2C613B52}" srcOrd="0" destOrd="0" presId="urn:microsoft.com/office/officeart/2005/8/layout/funnel1"/>
    <dgm:cxn modelId="{E105AE88-07F0-485C-AC1A-2148977204CB}" type="presParOf" srcId="{FF0604E2-6C72-4EDE-9441-A85CF7069B34}" destId="{1FE6598B-CB32-490F-A0E9-472F9E4196DB}" srcOrd="1" destOrd="0" presId="urn:microsoft.com/office/officeart/2005/8/layout/funnel1"/>
    <dgm:cxn modelId="{F17D5E90-A230-473C-AADF-704BBC604DA7}" type="presParOf" srcId="{FF0604E2-6C72-4EDE-9441-A85CF7069B34}" destId="{AA71EFD7-8A45-4692-93ED-59815B13D399}" srcOrd="2" destOrd="0" presId="urn:microsoft.com/office/officeart/2005/8/layout/funnel1"/>
    <dgm:cxn modelId="{D5A46C5E-15C9-4295-A0FF-79B830FD16D5}" type="presParOf" srcId="{FF0604E2-6C72-4EDE-9441-A85CF7069B34}" destId="{9864A9EC-26C9-4E3B-9E4B-574EE063C85D}" srcOrd="3" destOrd="0" presId="urn:microsoft.com/office/officeart/2005/8/layout/funnel1"/>
    <dgm:cxn modelId="{CD7DC1C1-CB31-48B9-A193-D8B89A8B0A70}" type="presParOf" srcId="{FF0604E2-6C72-4EDE-9441-A85CF7069B34}" destId="{E96BD72F-AF4A-453F-86BE-2E4CA7CDDAA9}" srcOrd="4" destOrd="0" presId="urn:microsoft.com/office/officeart/2005/8/layout/funnel1"/>
    <dgm:cxn modelId="{EC040C54-74F1-47AC-AC9C-328EE1951385}" type="presParOf" srcId="{FF0604E2-6C72-4EDE-9441-A85CF7069B34}" destId="{566795A2-7D83-4E49-8EC8-1DB427C5D9EA}" srcOrd="5" destOrd="0" presId="urn:microsoft.com/office/officeart/2005/8/layout/funnel1"/>
    <dgm:cxn modelId="{3D3605F4-B6DC-4C0D-9D47-20CF5226AE93}" type="presParOf" srcId="{FF0604E2-6C72-4EDE-9441-A85CF7069B34}" destId="{87AFCAAE-434E-49E3-8998-393F699649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A868E2-A3E0-49BC-A929-08E3C80C4318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</dgm:pt>
    <dgm:pt modelId="{62826DC3-9164-400A-B6DE-2475FA5776F6}">
      <dgm:prSet phldrT="[Текст]"/>
      <dgm:spPr>
        <a:solidFill>
          <a:srgbClr val="FFFF71"/>
        </a:solidFill>
      </dgm:spPr>
      <dgm:t>
        <a:bodyPr/>
        <a:lstStyle/>
        <a:p>
          <a:r>
            <a:rPr lang="ru-RU" dirty="0" err="1" smtClean="0"/>
            <a:t>Пропонувати</a:t>
          </a:r>
          <a:r>
            <a:rPr lang="ru-RU" dirty="0" smtClean="0"/>
            <a:t> </a:t>
          </a:r>
          <a:r>
            <a:rPr lang="ru-RU" dirty="0" err="1" smtClean="0"/>
            <a:t>відповідний</a:t>
          </a:r>
          <a:r>
            <a:rPr lang="ru-RU" dirty="0" smtClean="0"/>
            <a:t> </a:t>
          </a:r>
          <a:r>
            <a:rPr lang="ru-RU" dirty="0" err="1" smtClean="0"/>
            <a:t>рівень</a:t>
          </a:r>
          <a:r>
            <a:rPr lang="ru-RU" dirty="0" smtClean="0"/>
            <a:t> </a:t>
          </a:r>
          <a:r>
            <a:rPr lang="ru-RU" dirty="0" err="1" smtClean="0"/>
            <a:t>вимог</a:t>
          </a:r>
          <a:endParaRPr lang="uk-UA" dirty="0"/>
        </a:p>
      </dgm:t>
    </dgm:pt>
    <dgm:pt modelId="{AB00C018-EA26-4154-84F5-6F9725B6BF15}" type="parTrans" cxnId="{18CD2992-01E9-4548-ABA5-EA9821838E03}">
      <dgm:prSet/>
      <dgm:spPr/>
      <dgm:t>
        <a:bodyPr/>
        <a:lstStyle/>
        <a:p>
          <a:endParaRPr lang="uk-UA"/>
        </a:p>
      </dgm:t>
    </dgm:pt>
    <dgm:pt modelId="{0ACAFF1F-6734-4808-B8B2-048D5644FBC8}" type="sibTrans" cxnId="{18CD2992-01E9-4548-ABA5-EA9821838E03}">
      <dgm:prSet/>
      <dgm:spPr/>
      <dgm:t>
        <a:bodyPr/>
        <a:lstStyle/>
        <a:p>
          <a:endParaRPr lang="uk-UA"/>
        </a:p>
      </dgm:t>
    </dgm:pt>
    <dgm:pt modelId="{99EC9615-FA46-4ECB-853C-805197161B4A}">
      <dgm:prSet phldrT="[Текст]"/>
      <dgm:spPr>
        <a:solidFill>
          <a:srgbClr val="FFFF71">
            <a:alpha val="90000"/>
          </a:srgbClr>
        </a:solidFill>
      </dgm:spPr>
      <dgm:t>
        <a:bodyPr/>
        <a:lstStyle/>
        <a:p>
          <a:r>
            <a:rPr lang="ru-RU" dirty="0" err="1" smtClean="0"/>
            <a:t>Вчити</a:t>
          </a:r>
          <a:r>
            <a:rPr lang="ru-RU" dirty="0" smtClean="0"/>
            <a:t> </a:t>
          </a:r>
          <a:r>
            <a:rPr lang="ru-RU" dirty="0" err="1" smtClean="0"/>
            <a:t>учнів</a:t>
          </a:r>
          <a:r>
            <a:rPr lang="ru-RU" dirty="0" smtClean="0"/>
            <a:t> </a:t>
          </a:r>
          <a:r>
            <a:rPr lang="ru-RU" dirty="0" err="1" smtClean="0"/>
            <a:t>концентруватися</a:t>
          </a:r>
          <a:endParaRPr lang="uk-UA" dirty="0"/>
        </a:p>
      </dgm:t>
    </dgm:pt>
    <dgm:pt modelId="{7C969542-33BF-409A-9806-2DE5F8AC4F28}" type="parTrans" cxnId="{8343F9D5-B33C-4F0F-8EB4-126F2F0994A6}">
      <dgm:prSet/>
      <dgm:spPr/>
      <dgm:t>
        <a:bodyPr/>
        <a:lstStyle/>
        <a:p>
          <a:endParaRPr lang="uk-UA"/>
        </a:p>
      </dgm:t>
    </dgm:pt>
    <dgm:pt modelId="{537802B2-6961-485B-8FFA-A6DC2D02A6EA}" type="sibTrans" cxnId="{8343F9D5-B33C-4F0F-8EB4-126F2F0994A6}">
      <dgm:prSet/>
      <dgm:spPr/>
      <dgm:t>
        <a:bodyPr/>
        <a:lstStyle/>
        <a:p>
          <a:endParaRPr lang="uk-UA"/>
        </a:p>
      </dgm:t>
    </dgm:pt>
    <dgm:pt modelId="{CBE16005-93FA-4A07-A35C-7155B0DBFEFB}">
      <dgm:prSet phldrT="[Текст]"/>
      <dgm:spPr>
        <a:solidFill>
          <a:srgbClr val="FFFF71">
            <a:alpha val="90000"/>
          </a:srgbClr>
        </a:solidFill>
      </dgm:spPr>
      <dgm:t>
        <a:bodyPr/>
        <a:lstStyle/>
        <a:p>
          <a:r>
            <a:rPr lang="ru-RU" dirty="0" err="1" smtClean="0"/>
            <a:t>Дати</a:t>
          </a:r>
          <a:r>
            <a:rPr lang="ru-RU" dirty="0" smtClean="0"/>
            <a:t> </a:t>
          </a:r>
          <a:r>
            <a:rPr lang="ru-RU" dirty="0" err="1" smtClean="0"/>
            <a:t>можливість</a:t>
          </a:r>
          <a:r>
            <a:rPr lang="ru-RU" dirty="0" smtClean="0"/>
            <a:t> кожному </a:t>
          </a:r>
          <a:r>
            <a:rPr lang="ru-RU" dirty="0" err="1" smtClean="0"/>
            <a:t>учневі</a:t>
          </a:r>
          <a:r>
            <a:rPr lang="ru-RU" dirty="0" smtClean="0"/>
            <a:t> на </a:t>
          </a:r>
          <a:r>
            <a:rPr lang="ru-RU" dirty="0" err="1" smtClean="0"/>
            <a:t>самореалізацію</a:t>
          </a:r>
          <a:endParaRPr lang="uk-UA" dirty="0"/>
        </a:p>
      </dgm:t>
    </dgm:pt>
    <dgm:pt modelId="{E88EAA4A-F612-4CAD-AD83-FF1BC05C4628}" type="parTrans" cxnId="{01BF9C39-DF4B-4BD1-9925-3722CF6270B2}">
      <dgm:prSet/>
      <dgm:spPr/>
      <dgm:t>
        <a:bodyPr/>
        <a:lstStyle/>
        <a:p>
          <a:endParaRPr lang="uk-UA"/>
        </a:p>
      </dgm:t>
    </dgm:pt>
    <dgm:pt modelId="{6B8AD8A6-B2D3-499F-A0B7-1367094207D2}" type="sibTrans" cxnId="{01BF9C39-DF4B-4BD1-9925-3722CF6270B2}">
      <dgm:prSet/>
      <dgm:spPr/>
      <dgm:t>
        <a:bodyPr/>
        <a:lstStyle/>
        <a:p>
          <a:endParaRPr lang="uk-UA"/>
        </a:p>
      </dgm:t>
    </dgm:pt>
    <dgm:pt modelId="{6EC0646A-9359-432A-81F7-E8D9BA4A2EF2}">
      <dgm:prSet phldrT="[Текст]"/>
      <dgm:spPr>
        <a:solidFill>
          <a:srgbClr val="FFFF71">
            <a:alpha val="90000"/>
          </a:srgbClr>
        </a:solidFill>
      </dgm:spPr>
      <dgm:t>
        <a:bodyPr/>
        <a:lstStyle/>
        <a:p>
          <a:r>
            <a:rPr lang="ru-RU" smtClean="0"/>
            <a:t>Розвивати творчі здібності учнів</a:t>
          </a:r>
          <a:endParaRPr lang="uk-UA" dirty="0"/>
        </a:p>
      </dgm:t>
    </dgm:pt>
    <dgm:pt modelId="{1A6644D4-B93A-45E6-B409-3DC94BF0030A}" type="parTrans" cxnId="{97768F26-FB31-479B-A041-FE35771E25A6}">
      <dgm:prSet/>
      <dgm:spPr/>
      <dgm:t>
        <a:bodyPr/>
        <a:lstStyle/>
        <a:p>
          <a:endParaRPr lang="uk-UA"/>
        </a:p>
      </dgm:t>
    </dgm:pt>
    <dgm:pt modelId="{3FEACAA7-EE72-4E6E-87CC-11D19367FA7B}" type="sibTrans" cxnId="{97768F26-FB31-479B-A041-FE35771E25A6}">
      <dgm:prSet/>
      <dgm:spPr/>
      <dgm:t>
        <a:bodyPr/>
        <a:lstStyle/>
        <a:p>
          <a:endParaRPr lang="uk-UA"/>
        </a:p>
      </dgm:t>
    </dgm:pt>
    <dgm:pt modelId="{B39A8AE0-B149-470B-96F3-CAA95610E7A2}">
      <dgm:prSet/>
      <dgm:spPr>
        <a:solidFill>
          <a:srgbClr val="FFFF71">
            <a:alpha val="90000"/>
          </a:srgbClr>
        </a:solidFill>
      </dgm:spPr>
      <dgm:t>
        <a:bodyPr/>
        <a:lstStyle/>
        <a:p>
          <a:r>
            <a:rPr lang="ru-RU" dirty="0" err="1" smtClean="0"/>
            <a:t>Створювати</a:t>
          </a:r>
          <a:r>
            <a:rPr lang="ru-RU" dirty="0" smtClean="0"/>
            <a:t> </a:t>
          </a:r>
          <a:r>
            <a:rPr lang="ru-RU" dirty="0" err="1" smtClean="0"/>
            <a:t>умови</a:t>
          </a:r>
          <a:r>
            <a:rPr lang="ru-RU" dirty="0" smtClean="0"/>
            <a:t> для </a:t>
          </a:r>
          <a:r>
            <a:rPr lang="ru-RU" dirty="0" err="1" smtClean="0"/>
            <a:t>засвоєння</a:t>
          </a:r>
          <a:r>
            <a:rPr lang="ru-RU" dirty="0" smtClean="0"/>
            <a:t> </a:t>
          </a:r>
          <a:r>
            <a:rPr lang="ru-RU" dirty="0" err="1" smtClean="0"/>
            <a:t>навчального</a:t>
          </a:r>
          <a:r>
            <a:rPr lang="ru-RU" dirty="0" smtClean="0"/>
            <a:t> </a:t>
          </a:r>
          <a:r>
            <a:rPr lang="ru-RU" dirty="0" err="1" smtClean="0"/>
            <a:t>матеріалу</a:t>
          </a:r>
          <a:endParaRPr lang="uk-UA" dirty="0"/>
        </a:p>
      </dgm:t>
    </dgm:pt>
    <dgm:pt modelId="{A2F98B6A-F2F3-4C69-BE32-6BD586291AEB}" type="parTrans" cxnId="{3A0E2050-E61D-460C-8202-37D9C0AF10DA}">
      <dgm:prSet/>
      <dgm:spPr/>
      <dgm:t>
        <a:bodyPr/>
        <a:lstStyle/>
        <a:p>
          <a:endParaRPr lang="uk-UA"/>
        </a:p>
      </dgm:t>
    </dgm:pt>
    <dgm:pt modelId="{2BA54F41-450B-47EF-BF46-90458B810B3D}" type="sibTrans" cxnId="{3A0E2050-E61D-460C-8202-37D9C0AF10DA}">
      <dgm:prSet/>
      <dgm:spPr/>
      <dgm:t>
        <a:bodyPr/>
        <a:lstStyle/>
        <a:p>
          <a:endParaRPr lang="uk-UA"/>
        </a:p>
      </dgm:t>
    </dgm:pt>
    <dgm:pt modelId="{AAFF9E72-2476-4423-A48A-AA886168A097}" type="pres">
      <dgm:prSet presAssocID="{ADA868E2-A3E0-49BC-A929-08E3C80C4318}" presName="compositeShape" presStyleCnt="0">
        <dgm:presLayoutVars>
          <dgm:dir/>
          <dgm:resizeHandles/>
        </dgm:presLayoutVars>
      </dgm:prSet>
      <dgm:spPr/>
    </dgm:pt>
    <dgm:pt modelId="{01C00F36-5475-46D5-9586-1202B06BA624}" type="pres">
      <dgm:prSet presAssocID="{ADA868E2-A3E0-49BC-A929-08E3C80C4318}" presName="pyramid" presStyleLbl="node1" presStyleIdx="0" presStyleCnt="1"/>
      <dgm:spPr>
        <a:solidFill>
          <a:schemeClr val="accent5">
            <a:lumMod val="75000"/>
          </a:schemeClr>
        </a:solidFill>
      </dgm:spPr>
    </dgm:pt>
    <dgm:pt modelId="{050E1EEA-365B-4C74-A0F5-A238A0380DB7}" type="pres">
      <dgm:prSet presAssocID="{ADA868E2-A3E0-49BC-A929-08E3C80C4318}" presName="theList" presStyleCnt="0"/>
      <dgm:spPr/>
    </dgm:pt>
    <dgm:pt modelId="{45BEBB16-5476-480E-94E3-5C8AA7AED06E}" type="pres">
      <dgm:prSet presAssocID="{62826DC3-9164-400A-B6DE-2475FA5776F6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8840FD6-48F2-4AB8-8722-E5E64A1BD400}" type="pres">
      <dgm:prSet presAssocID="{62826DC3-9164-400A-B6DE-2475FA5776F6}" presName="aSpace" presStyleCnt="0"/>
      <dgm:spPr/>
    </dgm:pt>
    <dgm:pt modelId="{3CFDD1E5-83C9-4FDE-AE1F-44A48F5C752B}" type="pres">
      <dgm:prSet presAssocID="{99EC9615-FA46-4ECB-853C-805197161B4A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D40A19-AC06-4C73-A9D1-68F9FEEEF24B}" type="pres">
      <dgm:prSet presAssocID="{99EC9615-FA46-4ECB-853C-805197161B4A}" presName="aSpace" presStyleCnt="0"/>
      <dgm:spPr/>
    </dgm:pt>
    <dgm:pt modelId="{ECFC6129-C7D9-497D-8CA9-D4789E1DB295}" type="pres">
      <dgm:prSet presAssocID="{CBE16005-93FA-4A07-A35C-7155B0DBFEF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52ACA8C-3AB0-4874-BB8C-4E4648B40BE2}" type="pres">
      <dgm:prSet presAssocID="{CBE16005-93FA-4A07-A35C-7155B0DBFEFB}" presName="aSpace" presStyleCnt="0"/>
      <dgm:spPr/>
    </dgm:pt>
    <dgm:pt modelId="{6C36CADA-293B-49EE-BA91-1A361F380802}" type="pres">
      <dgm:prSet presAssocID="{B39A8AE0-B149-470B-96F3-CAA95610E7A2}" presName="aNode" presStyleLbl="fgAcc1" presStyleIdx="3" presStyleCnt="5">
        <dgm:presLayoutVars>
          <dgm:bulletEnabled val="1"/>
        </dgm:presLayoutVars>
      </dgm:prSet>
      <dgm:spPr/>
    </dgm:pt>
    <dgm:pt modelId="{62DF894E-0224-4ABD-95C1-71EB3FD81797}" type="pres">
      <dgm:prSet presAssocID="{B39A8AE0-B149-470B-96F3-CAA95610E7A2}" presName="aSpace" presStyleCnt="0"/>
      <dgm:spPr/>
    </dgm:pt>
    <dgm:pt modelId="{D4AED176-C0AC-45D2-A073-D41AE19E43D0}" type="pres">
      <dgm:prSet presAssocID="{6EC0646A-9359-432A-81F7-E8D9BA4A2EF2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19442E-B360-4E8F-B1C6-7B8BCDC80196}" type="pres">
      <dgm:prSet presAssocID="{6EC0646A-9359-432A-81F7-E8D9BA4A2EF2}" presName="aSpace" presStyleCnt="0"/>
      <dgm:spPr/>
    </dgm:pt>
  </dgm:ptLst>
  <dgm:cxnLst>
    <dgm:cxn modelId="{984900EE-DB62-401B-AF32-57208E62B663}" type="presOf" srcId="{ADA868E2-A3E0-49BC-A929-08E3C80C4318}" destId="{AAFF9E72-2476-4423-A48A-AA886168A097}" srcOrd="0" destOrd="0" presId="urn:microsoft.com/office/officeart/2005/8/layout/pyramid2"/>
    <dgm:cxn modelId="{18CD2992-01E9-4548-ABA5-EA9821838E03}" srcId="{ADA868E2-A3E0-49BC-A929-08E3C80C4318}" destId="{62826DC3-9164-400A-B6DE-2475FA5776F6}" srcOrd="0" destOrd="0" parTransId="{AB00C018-EA26-4154-84F5-6F9725B6BF15}" sibTransId="{0ACAFF1F-6734-4808-B8B2-048D5644FBC8}"/>
    <dgm:cxn modelId="{E21B20B1-ECB2-48B0-84DE-1DC2C987FD20}" type="presOf" srcId="{CBE16005-93FA-4A07-A35C-7155B0DBFEFB}" destId="{ECFC6129-C7D9-497D-8CA9-D4789E1DB295}" srcOrd="0" destOrd="0" presId="urn:microsoft.com/office/officeart/2005/8/layout/pyramid2"/>
    <dgm:cxn modelId="{97768F26-FB31-479B-A041-FE35771E25A6}" srcId="{ADA868E2-A3E0-49BC-A929-08E3C80C4318}" destId="{6EC0646A-9359-432A-81F7-E8D9BA4A2EF2}" srcOrd="4" destOrd="0" parTransId="{1A6644D4-B93A-45E6-B409-3DC94BF0030A}" sibTransId="{3FEACAA7-EE72-4E6E-87CC-11D19367FA7B}"/>
    <dgm:cxn modelId="{8343F9D5-B33C-4F0F-8EB4-126F2F0994A6}" srcId="{ADA868E2-A3E0-49BC-A929-08E3C80C4318}" destId="{99EC9615-FA46-4ECB-853C-805197161B4A}" srcOrd="1" destOrd="0" parTransId="{7C969542-33BF-409A-9806-2DE5F8AC4F28}" sibTransId="{537802B2-6961-485B-8FFA-A6DC2D02A6EA}"/>
    <dgm:cxn modelId="{E5BD0BAB-FC85-4B44-8F5A-BEAC5F2657EB}" type="presOf" srcId="{99EC9615-FA46-4ECB-853C-805197161B4A}" destId="{3CFDD1E5-83C9-4FDE-AE1F-44A48F5C752B}" srcOrd="0" destOrd="0" presId="urn:microsoft.com/office/officeart/2005/8/layout/pyramid2"/>
    <dgm:cxn modelId="{DB252CFC-D933-4030-A90C-EEED5A00408F}" type="presOf" srcId="{62826DC3-9164-400A-B6DE-2475FA5776F6}" destId="{45BEBB16-5476-480E-94E3-5C8AA7AED06E}" srcOrd="0" destOrd="0" presId="urn:microsoft.com/office/officeart/2005/8/layout/pyramid2"/>
    <dgm:cxn modelId="{01BF9C39-DF4B-4BD1-9925-3722CF6270B2}" srcId="{ADA868E2-A3E0-49BC-A929-08E3C80C4318}" destId="{CBE16005-93FA-4A07-A35C-7155B0DBFEFB}" srcOrd="2" destOrd="0" parTransId="{E88EAA4A-F612-4CAD-AD83-FF1BC05C4628}" sibTransId="{6B8AD8A6-B2D3-499F-A0B7-1367094207D2}"/>
    <dgm:cxn modelId="{950B709B-B830-4DE8-91D4-C9F215E7E55C}" type="presOf" srcId="{6EC0646A-9359-432A-81F7-E8D9BA4A2EF2}" destId="{D4AED176-C0AC-45D2-A073-D41AE19E43D0}" srcOrd="0" destOrd="0" presId="urn:microsoft.com/office/officeart/2005/8/layout/pyramid2"/>
    <dgm:cxn modelId="{B55D656B-9471-4139-BD64-6A7343136509}" type="presOf" srcId="{B39A8AE0-B149-470B-96F3-CAA95610E7A2}" destId="{6C36CADA-293B-49EE-BA91-1A361F380802}" srcOrd="0" destOrd="0" presId="urn:microsoft.com/office/officeart/2005/8/layout/pyramid2"/>
    <dgm:cxn modelId="{3A0E2050-E61D-460C-8202-37D9C0AF10DA}" srcId="{ADA868E2-A3E0-49BC-A929-08E3C80C4318}" destId="{B39A8AE0-B149-470B-96F3-CAA95610E7A2}" srcOrd="3" destOrd="0" parTransId="{A2F98B6A-F2F3-4C69-BE32-6BD586291AEB}" sibTransId="{2BA54F41-450B-47EF-BF46-90458B810B3D}"/>
    <dgm:cxn modelId="{3EBDA199-3ACE-461B-A7D8-84E4A8A0A5B3}" type="presParOf" srcId="{AAFF9E72-2476-4423-A48A-AA886168A097}" destId="{01C00F36-5475-46D5-9586-1202B06BA624}" srcOrd="0" destOrd="0" presId="urn:microsoft.com/office/officeart/2005/8/layout/pyramid2"/>
    <dgm:cxn modelId="{3845AB63-F209-4CD3-A272-428927EA2F83}" type="presParOf" srcId="{AAFF9E72-2476-4423-A48A-AA886168A097}" destId="{050E1EEA-365B-4C74-A0F5-A238A0380DB7}" srcOrd="1" destOrd="0" presId="urn:microsoft.com/office/officeart/2005/8/layout/pyramid2"/>
    <dgm:cxn modelId="{8A3503F1-91DF-480F-AC4E-2749125D90C1}" type="presParOf" srcId="{050E1EEA-365B-4C74-A0F5-A238A0380DB7}" destId="{45BEBB16-5476-480E-94E3-5C8AA7AED06E}" srcOrd="0" destOrd="0" presId="urn:microsoft.com/office/officeart/2005/8/layout/pyramid2"/>
    <dgm:cxn modelId="{0665D7CE-4EF0-4988-AD71-4F101DA5696A}" type="presParOf" srcId="{050E1EEA-365B-4C74-A0F5-A238A0380DB7}" destId="{28840FD6-48F2-4AB8-8722-E5E64A1BD400}" srcOrd="1" destOrd="0" presId="urn:microsoft.com/office/officeart/2005/8/layout/pyramid2"/>
    <dgm:cxn modelId="{9C733062-9802-4798-87BF-BAF70B04022B}" type="presParOf" srcId="{050E1EEA-365B-4C74-A0F5-A238A0380DB7}" destId="{3CFDD1E5-83C9-4FDE-AE1F-44A48F5C752B}" srcOrd="2" destOrd="0" presId="urn:microsoft.com/office/officeart/2005/8/layout/pyramid2"/>
    <dgm:cxn modelId="{1024228D-CD08-47A3-9CA6-1449380FA3C3}" type="presParOf" srcId="{050E1EEA-365B-4C74-A0F5-A238A0380DB7}" destId="{9BD40A19-AC06-4C73-A9D1-68F9FEEEF24B}" srcOrd="3" destOrd="0" presId="urn:microsoft.com/office/officeart/2005/8/layout/pyramid2"/>
    <dgm:cxn modelId="{BD520C89-E834-4D5F-B342-7F0600FB6BBC}" type="presParOf" srcId="{050E1EEA-365B-4C74-A0F5-A238A0380DB7}" destId="{ECFC6129-C7D9-497D-8CA9-D4789E1DB295}" srcOrd="4" destOrd="0" presId="urn:microsoft.com/office/officeart/2005/8/layout/pyramid2"/>
    <dgm:cxn modelId="{960BC645-F38E-413E-8DA2-1C50D0CB1682}" type="presParOf" srcId="{050E1EEA-365B-4C74-A0F5-A238A0380DB7}" destId="{252ACA8C-3AB0-4874-BB8C-4E4648B40BE2}" srcOrd="5" destOrd="0" presId="urn:microsoft.com/office/officeart/2005/8/layout/pyramid2"/>
    <dgm:cxn modelId="{CEDB9C4A-AD02-4CD6-85B4-2CA535AB4438}" type="presParOf" srcId="{050E1EEA-365B-4C74-A0F5-A238A0380DB7}" destId="{6C36CADA-293B-49EE-BA91-1A361F380802}" srcOrd="6" destOrd="0" presId="urn:microsoft.com/office/officeart/2005/8/layout/pyramid2"/>
    <dgm:cxn modelId="{A474FBA5-37D3-4DE7-8443-61466E76AE8C}" type="presParOf" srcId="{050E1EEA-365B-4C74-A0F5-A238A0380DB7}" destId="{62DF894E-0224-4ABD-95C1-71EB3FD81797}" srcOrd="7" destOrd="0" presId="urn:microsoft.com/office/officeart/2005/8/layout/pyramid2"/>
    <dgm:cxn modelId="{BC010D03-0C7C-4AA8-9D38-1822861B68FA}" type="presParOf" srcId="{050E1EEA-365B-4C74-A0F5-A238A0380DB7}" destId="{D4AED176-C0AC-45D2-A073-D41AE19E43D0}" srcOrd="8" destOrd="0" presId="urn:microsoft.com/office/officeart/2005/8/layout/pyramid2"/>
    <dgm:cxn modelId="{DAB47D13-6955-47F0-913C-3851FD4F8C06}" type="presParOf" srcId="{050E1EEA-365B-4C74-A0F5-A238A0380DB7}" destId="{F319442E-B360-4E8F-B1C6-7B8BCDC80196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350DF-78F6-461D-AE9D-EDE7232DA6F9}">
      <dsp:nvSpPr>
        <dsp:cNvPr id="0" name=""/>
        <dsp:cNvSpPr/>
      </dsp:nvSpPr>
      <dsp:spPr>
        <a:xfrm>
          <a:off x="384981" y="571"/>
          <a:ext cx="6922025" cy="62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розвивати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презентаційні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вміння</a:t>
          </a:r>
          <a:endParaRPr lang="uk-UA" sz="2900" kern="1200" dirty="0"/>
        </a:p>
      </dsp:txBody>
      <dsp:txXfrm>
        <a:off x="384981" y="571"/>
        <a:ext cx="6922025" cy="629275"/>
      </dsp:txXfrm>
    </dsp:sp>
    <dsp:sp modelId="{33130772-BF75-4C74-8061-47F6B3B35D23}">
      <dsp:nvSpPr>
        <dsp:cNvPr id="0" name=""/>
        <dsp:cNvSpPr/>
      </dsp:nvSpPr>
      <dsp:spPr>
        <a:xfrm>
          <a:off x="384981" y="629846"/>
          <a:ext cx="922936" cy="153822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C29CF-A7FE-4435-BA60-ACF2F54F687E}">
      <dsp:nvSpPr>
        <dsp:cNvPr id="0" name=""/>
        <dsp:cNvSpPr/>
      </dsp:nvSpPr>
      <dsp:spPr>
        <a:xfrm>
          <a:off x="1361756" y="629846"/>
          <a:ext cx="922936" cy="153822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12115-BC19-46AA-BD09-82A72CDAA235}">
      <dsp:nvSpPr>
        <dsp:cNvPr id="0" name=""/>
        <dsp:cNvSpPr/>
      </dsp:nvSpPr>
      <dsp:spPr>
        <a:xfrm>
          <a:off x="2338531" y="629846"/>
          <a:ext cx="922936" cy="153822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D2BEA-892A-4248-825B-AC451641CD19}">
      <dsp:nvSpPr>
        <dsp:cNvPr id="0" name=""/>
        <dsp:cNvSpPr/>
      </dsp:nvSpPr>
      <dsp:spPr>
        <a:xfrm>
          <a:off x="3315306" y="629846"/>
          <a:ext cx="922936" cy="153822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27307-06DF-4876-9261-27167A63CC7D}">
      <dsp:nvSpPr>
        <dsp:cNvPr id="0" name=""/>
        <dsp:cNvSpPr/>
      </dsp:nvSpPr>
      <dsp:spPr>
        <a:xfrm>
          <a:off x="4292080" y="629846"/>
          <a:ext cx="922936" cy="15382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450D6-FEF6-4DE6-B843-DBFFE1F26FCD}">
      <dsp:nvSpPr>
        <dsp:cNvPr id="0" name=""/>
        <dsp:cNvSpPr/>
      </dsp:nvSpPr>
      <dsp:spPr>
        <a:xfrm>
          <a:off x="5268855" y="629846"/>
          <a:ext cx="922936" cy="153822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C0D6C-64ED-43AD-8B42-B2324273DE6C}">
      <dsp:nvSpPr>
        <dsp:cNvPr id="0" name=""/>
        <dsp:cNvSpPr/>
      </dsp:nvSpPr>
      <dsp:spPr>
        <a:xfrm>
          <a:off x="6245630" y="629846"/>
          <a:ext cx="922936" cy="153822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E1404-2ABD-4976-816F-4A1D4EDF815E}">
      <dsp:nvSpPr>
        <dsp:cNvPr id="0" name=""/>
        <dsp:cNvSpPr/>
      </dsp:nvSpPr>
      <dsp:spPr>
        <a:xfrm>
          <a:off x="384981" y="873114"/>
          <a:ext cx="6922025" cy="62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розвивати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креативність</a:t>
          </a:r>
          <a:endParaRPr lang="uk-UA" sz="2900" kern="1200" dirty="0"/>
        </a:p>
      </dsp:txBody>
      <dsp:txXfrm>
        <a:off x="384981" y="873114"/>
        <a:ext cx="6922025" cy="629275"/>
      </dsp:txXfrm>
    </dsp:sp>
    <dsp:sp modelId="{DD508E5B-2BF6-45E0-8F0D-F91C8833761F}">
      <dsp:nvSpPr>
        <dsp:cNvPr id="0" name=""/>
        <dsp:cNvSpPr/>
      </dsp:nvSpPr>
      <dsp:spPr>
        <a:xfrm>
          <a:off x="384981" y="1502389"/>
          <a:ext cx="1619754" cy="128185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097A7-2BC4-4F87-B078-2345F3094CC9}">
      <dsp:nvSpPr>
        <dsp:cNvPr id="0" name=""/>
        <dsp:cNvSpPr/>
      </dsp:nvSpPr>
      <dsp:spPr>
        <a:xfrm>
          <a:off x="1357910" y="1502389"/>
          <a:ext cx="1619754" cy="128185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9DB62-D370-4877-B319-A83820BE8CC1}">
      <dsp:nvSpPr>
        <dsp:cNvPr id="0" name=""/>
        <dsp:cNvSpPr/>
      </dsp:nvSpPr>
      <dsp:spPr>
        <a:xfrm>
          <a:off x="2331609" y="1502389"/>
          <a:ext cx="1619754" cy="128185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096B5-4662-4FAA-BC6E-C268E6CA916D}">
      <dsp:nvSpPr>
        <dsp:cNvPr id="0" name=""/>
        <dsp:cNvSpPr/>
      </dsp:nvSpPr>
      <dsp:spPr>
        <a:xfrm>
          <a:off x="3304538" y="1502389"/>
          <a:ext cx="1619754" cy="128185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78DEC3-5EB6-44A6-BB9D-648FD92FCC30}">
      <dsp:nvSpPr>
        <dsp:cNvPr id="0" name=""/>
        <dsp:cNvSpPr/>
      </dsp:nvSpPr>
      <dsp:spPr>
        <a:xfrm>
          <a:off x="4278236" y="1502389"/>
          <a:ext cx="1619754" cy="128185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024A7F-005A-48CF-82CA-2838D89EC705}">
      <dsp:nvSpPr>
        <dsp:cNvPr id="0" name=""/>
        <dsp:cNvSpPr/>
      </dsp:nvSpPr>
      <dsp:spPr>
        <a:xfrm>
          <a:off x="5251165" y="1502389"/>
          <a:ext cx="1619754" cy="128185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B4CB9-8C26-4558-9837-6C6C61407C76}">
      <dsp:nvSpPr>
        <dsp:cNvPr id="0" name=""/>
        <dsp:cNvSpPr/>
      </dsp:nvSpPr>
      <dsp:spPr>
        <a:xfrm>
          <a:off x="6224864" y="1502389"/>
          <a:ext cx="1619754" cy="128185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6FF76-AD86-4FC0-A89B-2BCA5DC48DB0}">
      <dsp:nvSpPr>
        <dsp:cNvPr id="0" name=""/>
        <dsp:cNvSpPr/>
      </dsp:nvSpPr>
      <dsp:spPr>
        <a:xfrm>
          <a:off x="384981" y="1630575"/>
          <a:ext cx="7012012" cy="1025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формувати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інтерактивні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вміння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які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дозволяють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ефективно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взаємодіяти</a:t>
          </a:r>
          <a:r>
            <a:rPr lang="ru-RU" sz="2600" kern="1200" dirty="0" smtClean="0"/>
            <a:t> і </a:t>
          </a:r>
          <a:r>
            <a:rPr lang="ru-RU" sz="2600" kern="1200" dirty="0" err="1" smtClean="0"/>
            <a:t>приймати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рішення</a:t>
          </a:r>
          <a:endParaRPr lang="uk-UA" sz="2600" kern="1200" dirty="0"/>
        </a:p>
      </dsp:txBody>
      <dsp:txXfrm>
        <a:off x="384981" y="1630575"/>
        <a:ext cx="7012012" cy="1025485"/>
      </dsp:txXfrm>
    </dsp:sp>
    <dsp:sp modelId="{D9AE9B68-E053-47E8-A18F-9809712E7F95}">
      <dsp:nvSpPr>
        <dsp:cNvPr id="0" name=""/>
        <dsp:cNvSpPr/>
      </dsp:nvSpPr>
      <dsp:spPr>
        <a:xfrm>
          <a:off x="384981" y="2873692"/>
          <a:ext cx="6922025" cy="629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формувати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комунікативні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навики</a:t>
          </a:r>
          <a:endParaRPr lang="uk-UA" sz="2900" kern="1200" dirty="0"/>
        </a:p>
      </dsp:txBody>
      <dsp:txXfrm>
        <a:off x="384981" y="2873692"/>
        <a:ext cx="6922025" cy="629275"/>
      </dsp:txXfrm>
    </dsp:sp>
    <dsp:sp modelId="{9E051A2A-9EE8-41FE-B8B6-30AA323A786A}">
      <dsp:nvSpPr>
        <dsp:cNvPr id="0" name=""/>
        <dsp:cNvSpPr/>
      </dsp:nvSpPr>
      <dsp:spPr>
        <a:xfrm>
          <a:off x="384981" y="3502967"/>
          <a:ext cx="1619754" cy="128185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5479E-B32B-49B7-8C19-18A6E01291E5}">
      <dsp:nvSpPr>
        <dsp:cNvPr id="0" name=""/>
        <dsp:cNvSpPr/>
      </dsp:nvSpPr>
      <dsp:spPr>
        <a:xfrm>
          <a:off x="1357910" y="3502967"/>
          <a:ext cx="1619754" cy="128185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4E687-4AB9-49FD-9BB4-F4F33F80C4FE}">
      <dsp:nvSpPr>
        <dsp:cNvPr id="0" name=""/>
        <dsp:cNvSpPr/>
      </dsp:nvSpPr>
      <dsp:spPr>
        <a:xfrm>
          <a:off x="2331609" y="3502967"/>
          <a:ext cx="1619754" cy="1281856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7415C-296D-49A1-ADB8-5C5F50D082FA}">
      <dsp:nvSpPr>
        <dsp:cNvPr id="0" name=""/>
        <dsp:cNvSpPr/>
      </dsp:nvSpPr>
      <dsp:spPr>
        <a:xfrm>
          <a:off x="3304538" y="3502967"/>
          <a:ext cx="1619754" cy="1281856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CA646-AD29-4488-8C90-92C141571D39}">
      <dsp:nvSpPr>
        <dsp:cNvPr id="0" name=""/>
        <dsp:cNvSpPr/>
      </dsp:nvSpPr>
      <dsp:spPr>
        <a:xfrm>
          <a:off x="4278236" y="3502967"/>
          <a:ext cx="1619754" cy="1281856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CA72B-58A8-40F5-B374-CDF75A81D45E}">
      <dsp:nvSpPr>
        <dsp:cNvPr id="0" name=""/>
        <dsp:cNvSpPr/>
      </dsp:nvSpPr>
      <dsp:spPr>
        <a:xfrm>
          <a:off x="5251165" y="3502967"/>
          <a:ext cx="1619754" cy="1281856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4C68F-6988-4BCC-A519-ED5094B08671}">
      <dsp:nvSpPr>
        <dsp:cNvPr id="0" name=""/>
        <dsp:cNvSpPr/>
      </dsp:nvSpPr>
      <dsp:spPr>
        <a:xfrm>
          <a:off x="6224864" y="3502967"/>
          <a:ext cx="1619754" cy="1281856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E055F-CB56-4F81-9570-AB8D1BF62F3B}">
      <dsp:nvSpPr>
        <dsp:cNvPr id="0" name=""/>
        <dsp:cNvSpPr/>
      </dsp:nvSpPr>
      <dsp:spPr>
        <a:xfrm>
          <a:off x="384981" y="3631152"/>
          <a:ext cx="7012012" cy="10254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формувати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аналітичні</a:t>
          </a:r>
          <a:r>
            <a:rPr lang="ru-RU" sz="2600" kern="1200" dirty="0" smtClean="0"/>
            <a:t> та </a:t>
          </a:r>
          <a:r>
            <a:rPr lang="ru-RU" sz="2600" kern="1200" dirty="0" err="1" smtClean="0"/>
            <a:t>експертні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вміння</a:t>
          </a:r>
          <a:r>
            <a:rPr lang="ru-RU" sz="2600" kern="1200" dirty="0" smtClean="0"/>
            <a:t> та </a:t>
          </a:r>
          <a:r>
            <a:rPr lang="ru-RU" sz="2600" kern="1200" dirty="0" err="1" smtClean="0"/>
            <a:t>навики</a:t>
          </a:r>
          <a:endParaRPr lang="uk-UA" sz="2600" kern="1200" dirty="0"/>
        </a:p>
      </dsp:txBody>
      <dsp:txXfrm>
        <a:off x="384981" y="3631152"/>
        <a:ext cx="7012012" cy="10254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9C8B6-C204-4C1A-8861-019B20483704}">
      <dsp:nvSpPr>
        <dsp:cNvPr id="0" name=""/>
        <dsp:cNvSpPr/>
      </dsp:nvSpPr>
      <dsp:spPr>
        <a:xfrm>
          <a:off x="-6346219" y="-971459"/>
          <a:ext cx="7559542" cy="7559542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56935-74BE-434D-9B34-3945D5CA1BA1}">
      <dsp:nvSpPr>
        <dsp:cNvPr id="0" name=""/>
        <dsp:cNvSpPr/>
      </dsp:nvSpPr>
      <dsp:spPr>
        <a:xfrm>
          <a:off x="394006" y="255331"/>
          <a:ext cx="7760611" cy="5104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навчитись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формулювати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власну</a:t>
          </a:r>
          <a:r>
            <a:rPr lang="ru-RU" sz="2600" kern="1200" dirty="0" smtClean="0"/>
            <a:t> думку</a:t>
          </a:r>
          <a:endParaRPr lang="uk-UA" sz="2600" kern="1200" dirty="0"/>
        </a:p>
      </dsp:txBody>
      <dsp:txXfrm>
        <a:off x="394006" y="255331"/>
        <a:ext cx="7760611" cy="510438"/>
      </dsp:txXfrm>
    </dsp:sp>
    <dsp:sp modelId="{C6344D7D-D6F4-4F02-B2FE-8485BDD96FC1}">
      <dsp:nvSpPr>
        <dsp:cNvPr id="0" name=""/>
        <dsp:cNvSpPr/>
      </dsp:nvSpPr>
      <dsp:spPr>
        <a:xfrm>
          <a:off x="74981" y="191526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DE617-0A24-49ED-B84D-17F678C43257}">
      <dsp:nvSpPr>
        <dsp:cNvPr id="0" name=""/>
        <dsp:cNvSpPr/>
      </dsp:nvSpPr>
      <dsp:spPr>
        <a:xfrm>
          <a:off x="856254" y="1021439"/>
          <a:ext cx="7298363" cy="510438"/>
        </a:xfrm>
        <a:prstGeom prst="rect">
          <a:avLst/>
        </a:prstGeom>
        <a:solidFill>
          <a:schemeClr val="accent4">
            <a:hueOff val="-744128"/>
            <a:satOff val="4483"/>
            <a:lumOff val="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аналізувати навчальну інформацію</a:t>
          </a:r>
          <a:endParaRPr lang="uk-UA" sz="2600" kern="1200"/>
        </a:p>
      </dsp:txBody>
      <dsp:txXfrm>
        <a:off x="856254" y="1021439"/>
        <a:ext cx="7298363" cy="510438"/>
      </dsp:txXfrm>
    </dsp:sp>
    <dsp:sp modelId="{83FE0A61-8694-43AA-B69E-4458143D0233}">
      <dsp:nvSpPr>
        <dsp:cNvPr id="0" name=""/>
        <dsp:cNvSpPr/>
      </dsp:nvSpPr>
      <dsp:spPr>
        <a:xfrm>
          <a:off x="537230" y="957634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106FE-AEA6-48AF-B814-885D95C9B3E7}">
      <dsp:nvSpPr>
        <dsp:cNvPr id="0" name=""/>
        <dsp:cNvSpPr/>
      </dsp:nvSpPr>
      <dsp:spPr>
        <a:xfrm>
          <a:off x="1109564" y="1786985"/>
          <a:ext cx="7045053" cy="510438"/>
        </a:xfrm>
        <a:prstGeom prst="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навчитись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слухати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іншу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людину</a:t>
          </a:r>
          <a:endParaRPr lang="uk-UA" sz="2600" kern="1200" dirty="0"/>
        </a:p>
      </dsp:txBody>
      <dsp:txXfrm>
        <a:off x="1109564" y="1786985"/>
        <a:ext cx="7045053" cy="510438"/>
      </dsp:txXfrm>
    </dsp:sp>
    <dsp:sp modelId="{8BEB93D5-B980-44A6-8A11-B327BBA0E48F}">
      <dsp:nvSpPr>
        <dsp:cNvPr id="0" name=""/>
        <dsp:cNvSpPr/>
      </dsp:nvSpPr>
      <dsp:spPr>
        <a:xfrm>
          <a:off x="790539" y="1723180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7E29E-1277-40B2-9DFC-88114D873CEC}">
      <dsp:nvSpPr>
        <dsp:cNvPr id="0" name=""/>
        <dsp:cNvSpPr/>
      </dsp:nvSpPr>
      <dsp:spPr>
        <a:xfrm>
          <a:off x="1190443" y="2553092"/>
          <a:ext cx="6964174" cy="510438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моделювати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різні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соціальні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ситуації</a:t>
          </a:r>
          <a:endParaRPr lang="uk-UA" sz="2600" kern="1200" dirty="0"/>
        </a:p>
      </dsp:txBody>
      <dsp:txXfrm>
        <a:off x="1190443" y="2553092"/>
        <a:ext cx="6964174" cy="510438"/>
      </dsp:txXfrm>
    </dsp:sp>
    <dsp:sp modelId="{AD6FB10E-BED0-4411-BD69-F827F84530D2}">
      <dsp:nvSpPr>
        <dsp:cNvPr id="0" name=""/>
        <dsp:cNvSpPr/>
      </dsp:nvSpPr>
      <dsp:spPr>
        <a:xfrm>
          <a:off x="871419" y="2489287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17154-75B5-4597-9979-A439A6CBA091}">
      <dsp:nvSpPr>
        <dsp:cNvPr id="0" name=""/>
        <dsp:cNvSpPr/>
      </dsp:nvSpPr>
      <dsp:spPr>
        <a:xfrm>
          <a:off x="1090471" y="3312370"/>
          <a:ext cx="7045053" cy="510438"/>
        </a:xfrm>
        <a:prstGeom prst="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розвивати навички проектної діяльності</a:t>
          </a:r>
          <a:endParaRPr lang="uk-UA" sz="2600" kern="1200" dirty="0"/>
        </a:p>
      </dsp:txBody>
      <dsp:txXfrm>
        <a:off x="1090471" y="3312370"/>
        <a:ext cx="7045053" cy="510438"/>
      </dsp:txXfrm>
    </dsp:sp>
    <dsp:sp modelId="{60C9E062-75C3-42BD-AEB2-A728ADEB38EB}">
      <dsp:nvSpPr>
        <dsp:cNvPr id="0" name=""/>
        <dsp:cNvSpPr/>
      </dsp:nvSpPr>
      <dsp:spPr>
        <a:xfrm>
          <a:off x="790539" y="3255395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83C20-8FF3-414C-B17E-35A76595FFBF}">
      <dsp:nvSpPr>
        <dsp:cNvPr id="0" name=""/>
        <dsp:cNvSpPr/>
      </dsp:nvSpPr>
      <dsp:spPr>
        <a:xfrm>
          <a:off x="856254" y="4084745"/>
          <a:ext cx="7298363" cy="510438"/>
        </a:xfrm>
        <a:prstGeom prst="rect">
          <a:avLst/>
        </a:prstGeom>
        <a:solidFill>
          <a:schemeClr val="accent4">
            <a:hueOff val="-3720641"/>
            <a:satOff val="22416"/>
            <a:lumOff val="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знаходити спільне розв’язання діалогу</a:t>
          </a:r>
          <a:endParaRPr lang="ru-RU" sz="2600" kern="1200" dirty="0" smtClean="0"/>
        </a:p>
      </dsp:txBody>
      <dsp:txXfrm>
        <a:off x="856254" y="4084745"/>
        <a:ext cx="7298363" cy="510438"/>
      </dsp:txXfrm>
    </dsp:sp>
    <dsp:sp modelId="{6011E418-C772-44E0-B38C-41692F764729}">
      <dsp:nvSpPr>
        <dsp:cNvPr id="0" name=""/>
        <dsp:cNvSpPr/>
      </dsp:nvSpPr>
      <dsp:spPr>
        <a:xfrm>
          <a:off x="537230" y="4020941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D636B-71FD-46A5-9CED-7527EE9B8FA1}">
      <dsp:nvSpPr>
        <dsp:cNvPr id="0" name=""/>
        <dsp:cNvSpPr/>
      </dsp:nvSpPr>
      <dsp:spPr>
        <a:xfrm>
          <a:off x="394006" y="4850853"/>
          <a:ext cx="7760611" cy="51043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516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вчитись будувати конструктивні відносини в групі</a:t>
          </a:r>
          <a:endParaRPr lang="uk-UA" sz="2600" kern="1200"/>
        </a:p>
      </dsp:txBody>
      <dsp:txXfrm>
        <a:off x="394006" y="4850853"/>
        <a:ext cx="7760611" cy="510438"/>
      </dsp:txXfrm>
    </dsp:sp>
    <dsp:sp modelId="{54813428-BB25-4410-A0C3-61F27E69FD72}">
      <dsp:nvSpPr>
        <dsp:cNvPr id="0" name=""/>
        <dsp:cNvSpPr/>
      </dsp:nvSpPr>
      <dsp:spPr>
        <a:xfrm>
          <a:off x="74981" y="4787048"/>
          <a:ext cx="638048" cy="638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3F0FB-4A78-45EF-8950-81C22CFC3485}">
      <dsp:nvSpPr>
        <dsp:cNvPr id="0" name=""/>
        <dsp:cNvSpPr/>
      </dsp:nvSpPr>
      <dsp:spPr>
        <a:xfrm>
          <a:off x="8181513" y="2946403"/>
          <a:ext cx="91440" cy="435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3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8B4EF-0023-4C98-A582-AE42EFED298E}">
      <dsp:nvSpPr>
        <dsp:cNvPr id="0" name=""/>
        <dsp:cNvSpPr/>
      </dsp:nvSpPr>
      <dsp:spPr>
        <a:xfrm>
          <a:off x="4436857" y="1588277"/>
          <a:ext cx="3790376" cy="407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67"/>
              </a:lnTo>
              <a:lnTo>
                <a:pt x="3790376" y="268967"/>
              </a:lnTo>
              <a:lnTo>
                <a:pt x="3790376" y="4076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6D7C1-57F3-46EF-9E19-5CB9040C94AF}">
      <dsp:nvSpPr>
        <dsp:cNvPr id="0" name=""/>
        <dsp:cNvSpPr/>
      </dsp:nvSpPr>
      <dsp:spPr>
        <a:xfrm>
          <a:off x="6352044" y="2946403"/>
          <a:ext cx="91440" cy="435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3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9B305-B04F-4635-A804-158B82C06E09}">
      <dsp:nvSpPr>
        <dsp:cNvPr id="0" name=""/>
        <dsp:cNvSpPr/>
      </dsp:nvSpPr>
      <dsp:spPr>
        <a:xfrm>
          <a:off x="4436857" y="1588277"/>
          <a:ext cx="1960907" cy="407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967"/>
              </a:lnTo>
              <a:lnTo>
                <a:pt x="1960907" y="268967"/>
              </a:lnTo>
              <a:lnTo>
                <a:pt x="1960907" y="4076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DB593-6F9A-4E04-B62F-2A18B1DB6209}">
      <dsp:nvSpPr>
        <dsp:cNvPr id="0" name=""/>
        <dsp:cNvSpPr/>
      </dsp:nvSpPr>
      <dsp:spPr>
        <a:xfrm>
          <a:off x="4479480" y="2942497"/>
          <a:ext cx="91440" cy="419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33"/>
              </a:lnTo>
              <a:lnTo>
                <a:pt x="98558" y="281333"/>
              </a:lnTo>
              <a:lnTo>
                <a:pt x="98558" y="4199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81ECD-B933-4E27-9DDC-6523080CF13B}">
      <dsp:nvSpPr>
        <dsp:cNvPr id="0" name=""/>
        <dsp:cNvSpPr/>
      </dsp:nvSpPr>
      <dsp:spPr>
        <a:xfrm>
          <a:off x="4391137" y="1588277"/>
          <a:ext cx="91440" cy="403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061"/>
              </a:lnTo>
              <a:lnTo>
                <a:pt x="134063" y="265061"/>
              </a:lnTo>
              <a:lnTo>
                <a:pt x="134063" y="40372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AE685-BDE5-4F0A-8820-810C6B887F67}">
      <dsp:nvSpPr>
        <dsp:cNvPr id="0" name=""/>
        <dsp:cNvSpPr/>
      </dsp:nvSpPr>
      <dsp:spPr>
        <a:xfrm>
          <a:off x="2693104" y="2946403"/>
          <a:ext cx="91440" cy="4353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533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02EB7-2B24-4F57-8A99-286159B1BA3E}">
      <dsp:nvSpPr>
        <dsp:cNvPr id="0" name=""/>
        <dsp:cNvSpPr/>
      </dsp:nvSpPr>
      <dsp:spPr>
        <a:xfrm>
          <a:off x="2738824" y="1588277"/>
          <a:ext cx="1698032" cy="407633"/>
        </a:xfrm>
        <a:custGeom>
          <a:avLst/>
          <a:gdLst/>
          <a:ahLst/>
          <a:cxnLst/>
          <a:rect l="0" t="0" r="0" b="0"/>
          <a:pathLst>
            <a:path>
              <a:moveTo>
                <a:pt x="1698032" y="0"/>
              </a:moveTo>
              <a:lnTo>
                <a:pt x="1698032" y="268967"/>
              </a:lnTo>
              <a:lnTo>
                <a:pt x="0" y="268967"/>
              </a:lnTo>
              <a:lnTo>
                <a:pt x="0" y="4076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8216BC-2858-4F60-AB89-D6B0B445B6D6}">
      <dsp:nvSpPr>
        <dsp:cNvPr id="0" name=""/>
        <dsp:cNvSpPr/>
      </dsp:nvSpPr>
      <dsp:spPr>
        <a:xfrm>
          <a:off x="784182" y="2946403"/>
          <a:ext cx="91440" cy="4247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067"/>
              </a:lnTo>
              <a:lnTo>
                <a:pt x="82407" y="286067"/>
              </a:lnTo>
              <a:lnTo>
                <a:pt x="82407" y="42473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35B6C-15C6-4CB1-9C64-97FE087BDED8}">
      <dsp:nvSpPr>
        <dsp:cNvPr id="0" name=""/>
        <dsp:cNvSpPr/>
      </dsp:nvSpPr>
      <dsp:spPr>
        <a:xfrm>
          <a:off x="829902" y="1588277"/>
          <a:ext cx="3606954" cy="407633"/>
        </a:xfrm>
        <a:custGeom>
          <a:avLst/>
          <a:gdLst/>
          <a:ahLst/>
          <a:cxnLst/>
          <a:rect l="0" t="0" r="0" b="0"/>
          <a:pathLst>
            <a:path>
              <a:moveTo>
                <a:pt x="3606954" y="0"/>
              </a:moveTo>
              <a:lnTo>
                <a:pt x="3606954" y="268967"/>
              </a:lnTo>
              <a:lnTo>
                <a:pt x="0" y="268967"/>
              </a:lnTo>
              <a:lnTo>
                <a:pt x="0" y="40763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FD977-BC9C-4B8B-A35B-DF71B6157ACA}">
      <dsp:nvSpPr>
        <dsp:cNvPr id="0" name=""/>
        <dsp:cNvSpPr/>
      </dsp:nvSpPr>
      <dsp:spPr>
        <a:xfrm>
          <a:off x="1375896" y="637785"/>
          <a:ext cx="6121921" cy="950492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A148A-1F08-4242-8654-DBD67CC17FC5}">
      <dsp:nvSpPr>
        <dsp:cNvPr id="0" name=""/>
        <dsp:cNvSpPr/>
      </dsp:nvSpPr>
      <dsp:spPr>
        <a:xfrm>
          <a:off x="1542211" y="795784"/>
          <a:ext cx="6121921" cy="950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</a:rPr>
            <a:t>Науковці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виділяють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наступні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принципи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інтерактивного</a:t>
          </a:r>
          <a:r>
            <a:rPr lang="ru-RU" sz="2000" b="1" kern="1200" dirty="0" smtClean="0">
              <a:solidFill>
                <a:schemeClr val="tx1"/>
              </a:solidFill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</a:rPr>
            <a:t>навчання</a:t>
          </a:r>
          <a:r>
            <a:rPr lang="ru-RU" sz="2000" kern="1200" dirty="0" smtClean="0">
              <a:solidFill>
                <a:schemeClr val="tx1"/>
              </a:solidFill>
            </a:rPr>
            <a:t>:</a:t>
          </a:r>
          <a:br>
            <a:rPr lang="ru-RU" sz="2000" kern="1200" dirty="0" smtClean="0">
              <a:solidFill>
                <a:schemeClr val="tx1"/>
              </a:solidFill>
            </a:rPr>
          </a:br>
          <a:endParaRPr lang="ru-RU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570050" y="823623"/>
        <a:ext cx="6066243" cy="894814"/>
      </dsp:txXfrm>
    </dsp:sp>
    <dsp:sp modelId="{1486A0E7-E539-42FC-BA04-E3363D42BF43}">
      <dsp:nvSpPr>
        <dsp:cNvPr id="0" name=""/>
        <dsp:cNvSpPr/>
      </dsp:nvSpPr>
      <dsp:spPr>
        <a:xfrm>
          <a:off x="2031" y="1995911"/>
          <a:ext cx="1655743" cy="95049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5BD8F6-5A5B-48CE-80B0-292C563587DE}">
      <dsp:nvSpPr>
        <dsp:cNvPr id="0" name=""/>
        <dsp:cNvSpPr/>
      </dsp:nvSpPr>
      <dsp:spPr>
        <a:xfrm>
          <a:off x="168346" y="2153910"/>
          <a:ext cx="1655743" cy="950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 </a:t>
          </a:r>
          <a:r>
            <a:rPr lang="ru-RU" sz="1800" kern="1200" dirty="0" err="1" smtClean="0"/>
            <a:t>активності</a:t>
          </a:r>
          <a:endParaRPr lang="ru-RU" sz="1800" kern="1200" dirty="0">
            <a:latin typeface="+mn-lt"/>
          </a:endParaRPr>
        </a:p>
      </dsp:txBody>
      <dsp:txXfrm>
        <a:off x="196185" y="2181749"/>
        <a:ext cx="1600065" cy="894814"/>
      </dsp:txXfrm>
    </dsp:sp>
    <dsp:sp modelId="{FB518DB9-04DE-4C60-B378-84B5348486BA}">
      <dsp:nvSpPr>
        <dsp:cNvPr id="0" name=""/>
        <dsp:cNvSpPr/>
      </dsp:nvSpPr>
      <dsp:spPr>
        <a:xfrm>
          <a:off x="63798" y="3371136"/>
          <a:ext cx="1605584" cy="27796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6C9D3-FB09-4D56-94DD-2F1281A3C578}">
      <dsp:nvSpPr>
        <dsp:cNvPr id="0" name=""/>
        <dsp:cNvSpPr/>
      </dsp:nvSpPr>
      <dsp:spPr>
        <a:xfrm>
          <a:off x="230113" y="3529136"/>
          <a:ext cx="1605584" cy="2779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брати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активну</a:t>
          </a:r>
          <a:r>
            <a:rPr lang="ru-RU" sz="1600" kern="1200" dirty="0" smtClean="0"/>
            <a:t> участь у </a:t>
          </a:r>
          <a:r>
            <a:rPr lang="ru-RU" sz="1600" kern="1200" dirty="0" err="1" smtClean="0"/>
            <a:t>процесі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спілкування</a:t>
          </a:r>
          <a:r>
            <a:rPr lang="ru-RU" sz="1600" kern="1200" dirty="0" smtClean="0"/>
            <a:t>, активно </a:t>
          </a:r>
          <a:r>
            <a:rPr lang="ru-RU" sz="1600" kern="1200" dirty="0" err="1" smtClean="0"/>
            <a:t>взаємодіяти</a:t>
          </a:r>
          <a:r>
            <a:rPr lang="ru-RU" sz="1600" kern="1200" dirty="0" smtClean="0"/>
            <a:t> з </a:t>
          </a:r>
          <a:r>
            <a:rPr lang="ru-RU" sz="1600" kern="1200" dirty="0" err="1" smtClean="0"/>
            <a:t>іншими</a:t>
          </a:r>
          <a:r>
            <a:rPr lang="ru-RU" sz="1600" kern="1200" dirty="0" smtClean="0"/>
            <a:t>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77139" y="3576162"/>
        <a:ext cx="1511532" cy="2685587"/>
      </dsp:txXfrm>
    </dsp:sp>
    <dsp:sp modelId="{296FC0B7-8B89-4F43-9D0E-D69297F005EE}">
      <dsp:nvSpPr>
        <dsp:cNvPr id="0" name=""/>
        <dsp:cNvSpPr/>
      </dsp:nvSpPr>
      <dsp:spPr>
        <a:xfrm>
          <a:off x="1990405" y="1995911"/>
          <a:ext cx="1496838" cy="95049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A4912-AF83-41DB-B3AD-4204053F5284}">
      <dsp:nvSpPr>
        <dsp:cNvPr id="0" name=""/>
        <dsp:cNvSpPr/>
      </dsp:nvSpPr>
      <dsp:spPr>
        <a:xfrm>
          <a:off x="2156720" y="2153910"/>
          <a:ext cx="1496838" cy="950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 </a:t>
          </a:r>
          <a:r>
            <a:rPr lang="ru-RU" sz="1800" kern="1200" dirty="0" err="1" smtClean="0"/>
            <a:t>відкритого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зворотнього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зв’язку</a:t>
          </a:r>
          <a:endParaRPr lang="ru-RU" sz="1800" kern="1200" dirty="0" smtClean="0">
            <a:latin typeface="+mn-lt"/>
          </a:endParaRPr>
        </a:p>
      </dsp:txBody>
      <dsp:txXfrm>
        <a:off x="2184559" y="2181749"/>
        <a:ext cx="1441160" cy="894814"/>
      </dsp:txXfrm>
    </dsp:sp>
    <dsp:sp modelId="{70429D24-CF94-460B-92DD-AE943E4833CA}">
      <dsp:nvSpPr>
        <dsp:cNvPr id="0" name=""/>
        <dsp:cNvSpPr/>
      </dsp:nvSpPr>
      <dsp:spPr>
        <a:xfrm>
          <a:off x="1990405" y="3381734"/>
          <a:ext cx="1496838" cy="2758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A7F0A-91DA-49ED-94EE-A8D71E1FB7FB}">
      <dsp:nvSpPr>
        <dsp:cNvPr id="0" name=""/>
        <dsp:cNvSpPr/>
      </dsp:nvSpPr>
      <dsp:spPr>
        <a:xfrm>
          <a:off x="2156720" y="3539734"/>
          <a:ext cx="1496838" cy="275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R="0"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сутність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якого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полягає</a:t>
          </a:r>
          <a:r>
            <a:rPr lang="ru-RU" sz="1500" kern="1200" dirty="0" smtClean="0"/>
            <a:t> в </a:t>
          </a:r>
          <a:r>
            <a:rPr lang="ru-RU" sz="1500" kern="1200" dirty="0" err="1" smtClean="0"/>
            <a:t>обов’язковому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висловленні</a:t>
          </a:r>
          <a:r>
            <a:rPr lang="ru-RU" sz="1500" kern="1200" dirty="0" smtClean="0"/>
            <a:t> членом </a:t>
          </a:r>
          <a:r>
            <a:rPr lang="ru-RU" sz="1500" kern="1200" dirty="0" err="1" smtClean="0"/>
            <a:t>чи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всіма</a:t>
          </a:r>
          <a:r>
            <a:rPr lang="ru-RU" sz="1500" kern="1200" dirty="0" smtClean="0"/>
            <a:t> членами </a:t>
          </a:r>
          <a:r>
            <a:rPr lang="ru-RU" sz="1500" kern="1200" dirty="0" err="1" smtClean="0"/>
            <a:t>групи</a:t>
          </a:r>
          <a:r>
            <a:rPr lang="ru-RU" sz="1500" kern="1200" dirty="0" smtClean="0"/>
            <a:t> думок, </a:t>
          </a:r>
          <a:r>
            <a:rPr lang="ru-RU" sz="1500" kern="1200" dirty="0" err="1" smtClean="0"/>
            <a:t>ідей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чи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заперечень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щодо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поставлених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завдань</a:t>
          </a:r>
          <a:endParaRPr lang="ru-RU" sz="1500" kern="1200" dirty="0" smtClean="0">
            <a:latin typeface="+mn-lt"/>
          </a:endParaRPr>
        </a:p>
      </dsp:txBody>
      <dsp:txXfrm>
        <a:off x="2200561" y="3583575"/>
        <a:ext cx="1409156" cy="2670761"/>
      </dsp:txXfrm>
    </dsp:sp>
    <dsp:sp modelId="{D71A0893-562D-476C-953E-000C5BC099E2}">
      <dsp:nvSpPr>
        <dsp:cNvPr id="0" name=""/>
        <dsp:cNvSpPr/>
      </dsp:nvSpPr>
      <dsp:spPr>
        <a:xfrm>
          <a:off x="3776781" y="1992004"/>
          <a:ext cx="1496838" cy="95049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C767C-A91F-4AC7-A569-459FF4714BEA}">
      <dsp:nvSpPr>
        <dsp:cNvPr id="0" name=""/>
        <dsp:cNvSpPr/>
      </dsp:nvSpPr>
      <dsp:spPr>
        <a:xfrm>
          <a:off x="3943096" y="2150004"/>
          <a:ext cx="1496838" cy="950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 </a:t>
          </a:r>
          <a:r>
            <a:rPr lang="ru-RU" sz="1800" kern="1200" dirty="0" err="1" smtClean="0"/>
            <a:t>експериментування</a:t>
          </a:r>
          <a:endParaRPr lang="ru-RU" sz="1800" kern="1200" dirty="0" smtClean="0">
            <a:latin typeface="+mn-lt"/>
          </a:endParaRPr>
        </a:p>
      </dsp:txBody>
      <dsp:txXfrm>
        <a:off x="3970935" y="2177843"/>
        <a:ext cx="1441160" cy="894814"/>
      </dsp:txXfrm>
    </dsp:sp>
    <dsp:sp modelId="{80EFDFCA-FEAE-4437-90B1-4E78CEEFFB1D}">
      <dsp:nvSpPr>
        <dsp:cNvPr id="0" name=""/>
        <dsp:cNvSpPr/>
      </dsp:nvSpPr>
      <dsp:spPr>
        <a:xfrm>
          <a:off x="3829619" y="3362496"/>
          <a:ext cx="1496838" cy="27780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D1656-19E1-4595-8179-6B1A02D04D6D}">
      <dsp:nvSpPr>
        <dsp:cNvPr id="0" name=""/>
        <dsp:cNvSpPr/>
      </dsp:nvSpPr>
      <dsp:spPr>
        <a:xfrm>
          <a:off x="3995934" y="3520496"/>
          <a:ext cx="1496838" cy="2778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активний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пошук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учнями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нових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ідей</a:t>
          </a:r>
          <a:r>
            <a:rPr lang="ru-RU" sz="1600" kern="1200" dirty="0" smtClean="0"/>
            <a:t> та </a:t>
          </a:r>
          <a:r>
            <a:rPr lang="ru-RU" sz="1600" kern="1200" dirty="0" err="1" smtClean="0"/>
            <a:t>шляхів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вирішення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поставлених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завдань</a:t>
          </a:r>
          <a:endParaRPr lang="ru-RU" sz="1600" kern="1200" dirty="0" smtClean="0">
            <a:latin typeface="+mn-lt"/>
          </a:endParaRPr>
        </a:p>
      </dsp:txBody>
      <dsp:txXfrm>
        <a:off x="4039775" y="3564337"/>
        <a:ext cx="1409156" cy="2690360"/>
      </dsp:txXfrm>
    </dsp:sp>
    <dsp:sp modelId="{51FD6515-5960-467E-8A3E-E030F63981FE}">
      <dsp:nvSpPr>
        <dsp:cNvPr id="0" name=""/>
        <dsp:cNvSpPr/>
      </dsp:nvSpPr>
      <dsp:spPr>
        <a:xfrm>
          <a:off x="5649344" y="1995911"/>
          <a:ext cx="1496838" cy="95049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E6D90-9801-4D1F-B6C7-8066A3735151}">
      <dsp:nvSpPr>
        <dsp:cNvPr id="0" name=""/>
        <dsp:cNvSpPr/>
      </dsp:nvSpPr>
      <dsp:spPr>
        <a:xfrm>
          <a:off x="5815660" y="2153910"/>
          <a:ext cx="1496838" cy="950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R="0"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 </a:t>
          </a:r>
          <a:r>
            <a:rPr lang="ru-RU" sz="1800" kern="1200" dirty="0" err="1" smtClean="0"/>
            <a:t>довіри</a:t>
          </a:r>
          <a:r>
            <a:rPr lang="ru-RU" sz="1800" kern="1200" dirty="0" smtClean="0"/>
            <a:t> в </a:t>
          </a:r>
          <a:r>
            <a:rPr lang="ru-RU" sz="1800" kern="1200" dirty="0" err="1" smtClean="0"/>
            <a:t>спілкуванні</a:t>
          </a:r>
          <a:endParaRPr lang="ru-RU" sz="1800" kern="1200" dirty="0" smtClean="0">
            <a:latin typeface="+mn-lt"/>
          </a:endParaRPr>
        </a:p>
      </dsp:txBody>
      <dsp:txXfrm>
        <a:off x="5843499" y="2181749"/>
        <a:ext cx="1441160" cy="894814"/>
      </dsp:txXfrm>
    </dsp:sp>
    <dsp:sp modelId="{F286CCED-EB52-41B8-8761-CAA4552A8B29}">
      <dsp:nvSpPr>
        <dsp:cNvPr id="0" name=""/>
        <dsp:cNvSpPr/>
      </dsp:nvSpPr>
      <dsp:spPr>
        <a:xfrm>
          <a:off x="5649344" y="3381734"/>
          <a:ext cx="1496838" cy="2758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89B5E-EA44-4023-A173-9248D460BE86}">
      <dsp:nvSpPr>
        <dsp:cNvPr id="0" name=""/>
        <dsp:cNvSpPr/>
      </dsp:nvSpPr>
      <dsp:spPr>
        <a:xfrm>
          <a:off x="5815660" y="3539734"/>
          <a:ext cx="1496838" cy="275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R="0"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організація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групового</a:t>
          </a:r>
          <a:r>
            <a:rPr lang="ru-RU" sz="1500" kern="1200" dirty="0" smtClean="0"/>
            <a:t> простору в </a:t>
          </a:r>
          <a:r>
            <a:rPr lang="ru-RU" sz="1500" kern="1200" dirty="0" err="1" smtClean="0"/>
            <a:t>ході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проведення</a:t>
          </a:r>
          <a:r>
            <a:rPr lang="ru-RU" sz="1500" kern="1200" dirty="0" smtClean="0"/>
            <a:t> занять. </a:t>
          </a:r>
          <a:r>
            <a:rPr lang="ru-RU" sz="1500" kern="1200" dirty="0" err="1" smtClean="0"/>
            <a:t>прийом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розташування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учня</a:t>
          </a:r>
          <a:r>
            <a:rPr lang="ru-RU" sz="1500" kern="1200" dirty="0" smtClean="0"/>
            <a:t> і </a:t>
          </a:r>
          <a:r>
            <a:rPr lang="ru-RU" sz="1500" kern="1200" dirty="0" err="1" smtClean="0"/>
            <a:t>вчителя</a:t>
          </a:r>
          <a:r>
            <a:rPr lang="ru-RU" sz="1500" kern="1200" dirty="0" smtClean="0"/>
            <a:t> по колу </a:t>
          </a:r>
          <a:r>
            <a:rPr lang="ru-RU" sz="1500" kern="1200" dirty="0" err="1" smtClean="0"/>
            <a:t>обличчям</a:t>
          </a:r>
          <a:r>
            <a:rPr lang="ru-RU" sz="1500" kern="1200" dirty="0" smtClean="0"/>
            <a:t> один до одного</a:t>
          </a:r>
          <a:endParaRPr lang="ru-RU" sz="1500" kern="1200" dirty="0" smtClean="0">
            <a:latin typeface="+mn-lt"/>
          </a:endParaRPr>
        </a:p>
      </dsp:txBody>
      <dsp:txXfrm>
        <a:off x="5859501" y="3583575"/>
        <a:ext cx="1409156" cy="2670761"/>
      </dsp:txXfrm>
    </dsp:sp>
    <dsp:sp modelId="{1D447994-20AD-4B4D-907A-E426E2F8969D}">
      <dsp:nvSpPr>
        <dsp:cNvPr id="0" name=""/>
        <dsp:cNvSpPr/>
      </dsp:nvSpPr>
      <dsp:spPr>
        <a:xfrm>
          <a:off x="7478814" y="1995911"/>
          <a:ext cx="1496838" cy="95049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DBABE-5E02-48C1-B6BC-9148CB3EFBDA}">
      <dsp:nvSpPr>
        <dsp:cNvPr id="0" name=""/>
        <dsp:cNvSpPr/>
      </dsp:nvSpPr>
      <dsp:spPr>
        <a:xfrm>
          <a:off x="7645129" y="2153910"/>
          <a:ext cx="1496838" cy="950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 </a:t>
          </a:r>
          <a:r>
            <a:rPr lang="ru-RU" sz="1800" kern="1200" dirty="0" err="1" smtClean="0"/>
            <a:t>рівності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позицій</a:t>
          </a:r>
          <a:endParaRPr lang="uk-UA" sz="1800" kern="1200" dirty="0"/>
        </a:p>
      </dsp:txBody>
      <dsp:txXfrm>
        <a:off x="7672968" y="2181749"/>
        <a:ext cx="1441160" cy="894814"/>
      </dsp:txXfrm>
    </dsp:sp>
    <dsp:sp modelId="{93D355EF-81B3-4F0A-A96C-B1BCEFE51E2D}">
      <dsp:nvSpPr>
        <dsp:cNvPr id="0" name=""/>
        <dsp:cNvSpPr/>
      </dsp:nvSpPr>
      <dsp:spPr>
        <a:xfrm>
          <a:off x="7478814" y="3381734"/>
          <a:ext cx="1496838" cy="27584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133537-10F1-4AC6-A31D-11C20E76A338}">
      <dsp:nvSpPr>
        <dsp:cNvPr id="0" name=""/>
        <dsp:cNvSpPr/>
      </dsp:nvSpPr>
      <dsp:spPr>
        <a:xfrm>
          <a:off x="7645129" y="3539734"/>
          <a:ext cx="1496838" cy="27584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R="0"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вчитель</a:t>
          </a:r>
          <a:r>
            <a:rPr lang="ru-RU" sz="1600" kern="1200" dirty="0" smtClean="0"/>
            <a:t> не </a:t>
          </a:r>
          <a:r>
            <a:rPr lang="ru-RU" sz="1600" kern="1200" dirty="0" err="1" smtClean="0"/>
            <a:t>прагне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нав’язати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учням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своєї</a:t>
          </a:r>
          <a:r>
            <a:rPr lang="ru-RU" sz="1600" kern="1200" dirty="0" smtClean="0"/>
            <a:t> думки, а </a:t>
          </a:r>
          <a:r>
            <a:rPr lang="ru-RU" sz="1600" kern="1200" dirty="0" err="1" smtClean="0"/>
            <a:t>діє</a:t>
          </a:r>
          <a:r>
            <a:rPr lang="ru-RU" sz="1600" kern="1200" dirty="0" smtClean="0"/>
            <a:t> разом з ними. </a:t>
          </a:r>
          <a:r>
            <a:rPr lang="ru-RU" sz="1600" kern="1200" dirty="0" err="1" smtClean="0"/>
            <a:t>Учень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має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змогу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побувати</a:t>
          </a:r>
          <a:r>
            <a:rPr lang="ru-RU" sz="1600" kern="1200" dirty="0" smtClean="0"/>
            <a:t> у </a:t>
          </a:r>
          <a:r>
            <a:rPr lang="ru-RU" sz="1600" kern="1200" dirty="0" err="1" smtClean="0"/>
            <a:t>ролі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лідера</a:t>
          </a:r>
          <a:endParaRPr lang="ru-RU" sz="1600" kern="1200" dirty="0" smtClean="0">
            <a:latin typeface="+mn-lt"/>
          </a:endParaRPr>
        </a:p>
      </dsp:txBody>
      <dsp:txXfrm>
        <a:off x="7688970" y="3583575"/>
        <a:ext cx="1409156" cy="26707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CDBF31-FE01-44CA-9F31-A66F5C0FE358}">
      <dsp:nvSpPr>
        <dsp:cNvPr id="0" name=""/>
        <dsp:cNvSpPr/>
      </dsp:nvSpPr>
      <dsp:spPr>
        <a:xfrm>
          <a:off x="0" y="2139899"/>
          <a:ext cx="8686800" cy="6048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відсутність присилування активізації пізнавальної діяльності учнів</a:t>
          </a:r>
          <a:endParaRPr lang="uk-UA" sz="2300" kern="1200" dirty="0"/>
        </a:p>
      </dsp:txBody>
      <dsp:txXfrm>
        <a:off x="0" y="2139899"/>
        <a:ext cx="8686800" cy="604846"/>
      </dsp:txXfrm>
    </dsp:sp>
    <dsp:sp modelId="{A1287729-2882-4AA5-9147-2ECB60BC59B0}">
      <dsp:nvSpPr>
        <dsp:cNvPr id="0" name=""/>
        <dsp:cNvSpPr/>
      </dsp:nvSpPr>
      <dsp:spPr>
        <a:xfrm>
          <a:off x="0" y="2722300"/>
          <a:ext cx="8686800" cy="604846"/>
        </a:xfrm>
        <a:prstGeom prst="rect">
          <a:avLst/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достатньо швидке залучення учнів до активної діяльності</a:t>
          </a:r>
          <a:endParaRPr lang="uk-UA" sz="2300" kern="1200" dirty="0"/>
        </a:p>
      </dsp:txBody>
      <dsp:txXfrm>
        <a:off x="0" y="2722300"/>
        <a:ext cx="8686800" cy="604846"/>
      </dsp:txXfrm>
    </dsp:sp>
    <dsp:sp modelId="{5417B01C-15FF-4675-911F-83C7F87BF5EE}">
      <dsp:nvSpPr>
        <dsp:cNvPr id="0" name=""/>
        <dsp:cNvSpPr/>
      </dsp:nvSpPr>
      <dsp:spPr>
        <a:xfrm>
          <a:off x="0" y="3304701"/>
          <a:ext cx="8686800" cy="604846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самостійний пошук рішення проблем</a:t>
          </a:r>
          <a:endParaRPr lang="uk-UA" sz="2300" kern="1200" dirty="0"/>
        </a:p>
      </dsp:txBody>
      <dsp:txXfrm>
        <a:off x="0" y="3304701"/>
        <a:ext cx="8686800" cy="604846"/>
      </dsp:txXfrm>
    </dsp:sp>
    <dsp:sp modelId="{CFB2FC71-D665-4966-B18E-3548FC71B1C8}">
      <dsp:nvSpPr>
        <dsp:cNvPr id="0" name=""/>
        <dsp:cNvSpPr/>
      </dsp:nvSpPr>
      <dsp:spPr>
        <a:xfrm>
          <a:off x="0" y="3887108"/>
          <a:ext cx="8686800" cy="604846"/>
        </a:xfrm>
        <a:prstGeom prst="rect">
          <a:avLst/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емоційно-вольовий фон</a:t>
          </a:r>
          <a:endParaRPr lang="uk-UA" sz="2300" kern="1200" dirty="0"/>
        </a:p>
      </dsp:txBody>
      <dsp:txXfrm>
        <a:off x="0" y="3887108"/>
        <a:ext cx="8686800" cy="604846"/>
      </dsp:txXfrm>
    </dsp:sp>
    <dsp:sp modelId="{7777055C-C296-417C-B398-5E2CF3349EBE}">
      <dsp:nvSpPr>
        <dsp:cNvPr id="0" name=""/>
        <dsp:cNvSpPr/>
      </dsp:nvSpPr>
      <dsp:spPr>
        <a:xfrm>
          <a:off x="0" y="4469509"/>
          <a:ext cx="8686800" cy="604846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прямі та зворотні зв</a:t>
          </a:r>
          <a:r>
            <a:rPr lang="en-US" sz="2300" kern="1200" smtClean="0"/>
            <a:t>’</a:t>
          </a:r>
          <a:r>
            <a:rPr lang="uk-UA" sz="2300" kern="1200" smtClean="0"/>
            <a:t>язки між педагогом та учнем</a:t>
          </a:r>
          <a:endParaRPr lang="uk-UA" sz="2300" kern="1200" dirty="0"/>
        </a:p>
      </dsp:txBody>
      <dsp:txXfrm>
        <a:off x="0" y="4469509"/>
        <a:ext cx="8686800" cy="604846"/>
      </dsp:txXfrm>
    </dsp:sp>
    <dsp:sp modelId="{D8319CCC-4B15-4256-BECC-F38312B6AE08}">
      <dsp:nvSpPr>
        <dsp:cNvPr id="0" name=""/>
        <dsp:cNvSpPr/>
      </dsp:nvSpPr>
      <dsp:spPr>
        <a:xfrm>
          <a:off x="0" y="5051910"/>
          <a:ext cx="8686800" cy="604846"/>
        </a:xfrm>
        <a:prstGeom prst="rect">
          <a:avLst/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smtClean="0"/>
            <a:t>зміна ролі вчителя на роль консультанта</a:t>
          </a:r>
          <a:endParaRPr lang="uk-UA" sz="2300" kern="1200" dirty="0"/>
        </a:p>
      </dsp:txBody>
      <dsp:txXfrm>
        <a:off x="0" y="5051910"/>
        <a:ext cx="8686800" cy="604846"/>
      </dsp:txXfrm>
    </dsp:sp>
    <dsp:sp modelId="{FEE0CADF-26F3-4CCB-93BD-7E551E396B40}">
      <dsp:nvSpPr>
        <dsp:cNvPr id="0" name=""/>
        <dsp:cNvSpPr/>
      </dsp:nvSpPr>
      <dsp:spPr>
        <a:xfrm>
          <a:off x="0" y="5634317"/>
          <a:ext cx="8686800" cy="604846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err="1" smtClean="0"/>
            <a:t>суб</a:t>
          </a:r>
          <a:r>
            <a:rPr lang="en-US" sz="2300" kern="1200" dirty="0" smtClean="0"/>
            <a:t>’</a:t>
          </a:r>
          <a:r>
            <a:rPr lang="uk-UA" sz="2300" kern="1200" dirty="0" err="1" smtClean="0"/>
            <a:t>єкт-суб</a:t>
          </a:r>
          <a:r>
            <a:rPr lang="en-US" sz="2300" kern="1200" dirty="0" smtClean="0"/>
            <a:t>’</a:t>
          </a:r>
          <a:r>
            <a:rPr lang="uk-UA" sz="2300" kern="1200" dirty="0" err="1" smtClean="0"/>
            <a:t>єктні</a:t>
          </a:r>
          <a:r>
            <a:rPr lang="uk-UA" sz="2300" kern="1200" dirty="0" smtClean="0"/>
            <a:t> відношення між педагогом та учнем</a:t>
          </a:r>
          <a:endParaRPr lang="uk-UA" sz="2300" kern="1200" dirty="0"/>
        </a:p>
      </dsp:txBody>
      <dsp:txXfrm>
        <a:off x="0" y="5634317"/>
        <a:ext cx="8686800" cy="604846"/>
      </dsp:txXfrm>
    </dsp:sp>
    <dsp:sp modelId="{2A1F2C0C-6251-4E7A-B927-249DB94D6CF8}">
      <dsp:nvSpPr>
        <dsp:cNvPr id="0" name=""/>
        <dsp:cNvSpPr/>
      </dsp:nvSpPr>
      <dsp:spPr>
        <a:xfrm>
          <a:off x="0" y="244914"/>
          <a:ext cx="8686800" cy="1656990"/>
        </a:xfrm>
        <a:prstGeom prst="rect">
          <a:avLst/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rgbClr val="11F31C"/>
              </a:solidFill>
            </a:rPr>
            <a:t>Основні відмінності інтерактивної освіти від традиційної </a:t>
          </a:r>
          <a:endParaRPr lang="uk-UA" sz="3600" kern="1200" dirty="0">
            <a:solidFill>
              <a:srgbClr val="11F31C"/>
            </a:solidFill>
          </a:endParaRPr>
        </a:p>
      </dsp:txBody>
      <dsp:txXfrm>
        <a:off x="0" y="244914"/>
        <a:ext cx="8686800" cy="1656990"/>
      </dsp:txXfrm>
    </dsp:sp>
    <dsp:sp modelId="{00679A23-BEAB-47A9-968F-FEDBFEDF279C}">
      <dsp:nvSpPr>
        <dsp:cNvPr id="0" name=""/>
        <dsp:cNvSpPr/>
      </dsp:nvSpPr>
      <dsp:spPr>
        <a:xfrm>
          <a:off x="0" y="6136521"/>
          <a:ext cx="8686800" cy="60484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/>
            <a:t>ефективність досягнення мети навчання та виховання</a:t>
          </a:r>
          <a:endParaRPr lang="uk-UA" sz="2300" kern="1200" dirty="0"/>
        </a:p>
      </dsp:txBody>
      <dsp:txXfrm>
        <a:off x="0" y="6136521"/>
        <a:ext cx="8686800" cy="6048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6725B-D3C5-40BE-B35E-3973F287D67E}">
      <dsp:nvSpPr>
        <dsp:cNvPr id="0" name=""/>
        <dsp:cNvSpPr/>
      </dsp:nvSpPr>
      <dsp:spPr>
        <a:xfrm>
          <a:off x="2504967" y="2143118"/>
          <a:ext cx="3219664" cy="25374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Інтерактивні методи</a:t>
          </a:r>
          <a:endParaRPr lang="ru-RU" sz="3200" kern="1200" dirty="0"/>
        </a:p>
      </dsp:txBody>
      <dsp:txXfrm>
        <a:off x="2976476" y="2514721"/>
        <a:ext cx="2276646" cy="1794259"/>
      </dsp:txXfrm>
    </dsp:sp>
    <dsp:sp modelId="{4A3C5ECE-69B9-4DCE-B0FB-301B2FCA5B54}">
      <dsp:nvSpPr>
        <dsp:cNvPr id="0" name=""/>
        <dsp:cNvSpPr/>
      </dsp:nvSpPr>
      <dsp:spPr>
        <a:xfrm rot="13538942">
          <a:off x="2135721" y="1968892"/>
          <a:ext cx="1173081" cy="37018"/>
        </a:xfrm>
        <a:custGeom>
          <a:avLst/>
          <a:gdLst/>
          <a:ahLst/>
          <a:cxnLst/>
          <a:rect l="0" t="0" r="0" b="0"/>
          <a:pathLst>
            <a:path>
              <a:moveTo>
                <a:pt x="0" y="18509"/>
              </a:moveTo>
              <a:lnTo>
                <a:pt x="1173081" y="185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92935" y="1958074"/>
        <a:ext cx="58654" cy="58654"/>
      </dsp:txXfrm>
    </dsp:sp>
    <dsp:sp modelId="{919B1361-70EB-46E0-8BC8-A653B96E7F36}">
      <dsp:nvSpPr>
        <dsp:cNvPr id="0" name=""/>
        <dsp:cNvSpPr/>
      </dsp:nvSpPr>
      <dsp:spPr>
        <a:xfrm>
          <a:off x="874445" y="116632"/>
          <a:ext cx="1692467" cy="16924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Тренінг</a:t>
          </a:r>
          <a:endParaRPr lang="ru-RU" sz="2500" kern="1200" dirty="0"/>
        </a:p>
      </dsp:txBody>
      <dsp:txXfrm>
        <a:off x="1122301" y="364488"/>
        <a:ext cx="1196755" cy="1196755"/>
      </dsp:txXfrm>
    </dsp:sp>
    <dsp:sp modelId="{07577531-2CCA-4A51-AD65-F16CE3BCAB55}">
      <dsp:nvSpPr>
        <dsp:cNvPr id="0" name=""/>
        <dsp:cNvSpPr/>
      </dsp:nvSpPr>
      <dsp:spPr>
        <a:xfrm rot="20917008">
          <a:off x="5666184" y="2995447"/>
          <a:ext cx="849880" cy="37018"/>
        </a:xfrm>
        <a:custGeom>
          <a:avLst/>
          <a:gdLst/>
          <a:ahLst/>
          <a:cxnLst/>
          <a:rect l="0" t="0" r="0" b="0"/>
          <a:pathLst>
            <a:path>
              <a:moveTo>
                <a:pt x="0" y="18509"/>
              </a:moveTo>
              <a:lnTo>
                <a:pt x="849880" y="185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69877" y="2992709"/>
        <a:ext cx="42494" cy="42494"/>
      </dsp:txXfrm>
    </dsp:sp>
    <dsp:sp modelId="{909EFA3B-04D4-4B8A-A979-587E7692B71B}">
      <dsp:nvSpPr>
        <dsp:cNvPr id="0" name=""/>
        <dsp:cNvSpPr/>
      </dsp:nvSpPr>
      <dsp:spPr>
        <a:xfrm>
          <a:off x="6491059" y="1916831"/>
          <a:ext cx="1692467" cy="16924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Кейс-метод</a:t>
          </a:r>
          <a:endParaRPr lang="ru-RU" sz="2500" kern="1200" dirty="0"/>
        </a:p>
      </dsp:txBody>
      <dsp:txXfrm>
        <a:off x="6738915" y="2164687"/>
        <a:ext cx="1196755" cy="1196755"/>
      </dsp:txXfrm>
    </dsp:sp>
    <dsp:sp modelId="{591709BA-24BC-4F0A-9F09-E740DEAD242B}">
      <dsp:nvSpPr>
        <dsp:cNvPr id="0" name=""/>
        <dsp:cNvSpPr/>
      </dsp:nvSpPr>
      <dsp:spPr>
        <a:xfrm rot="5211926">
          <a:off x="4093793" y="4756403"/>
          <a:ext cx="191304" cy="37018"/>
        </a:xfrm>
        <a:custGeom>
          <a:avLst/>
          <a:gdLst/>
          <a:ahLst/>
          <a:cxnLst/>
          <a:rect l="0" t="0" r="0" b="0"/>
          <a:pathLst>
            <a:path>
              <a:moveTo>
                <a:pt x="0" y="18509"/>
              </a:moveTo>
              <a:lnTo>
                <a:pt x="191304" y="185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184663" y="4770129"/>
        <a:ext cx="9565" cy="9565"/>
      </dsp:txXfrm>
    </dsp:sp>
    <dsp:sp modelId="{F48F509E-ACC5-459A-87CC-B6A9C466726F}">
      <dsp:nvSpPr>
        <dsp:cNvPr id="0" name=""/>
        <dsp:cNvSpPr/>
      </dsp:nvSpPr>
      <dsp:spPr>
        <a:xfrm>
          <a:off x="3394715" y="4869154"/>
          <a:ext cx="1692467" cy="169246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Гра</a:t>
          </a:r>
          <a:endParaRPr lang="ru-RU" sz="2500" kern="1200" dirty="0"/>
        </a:p>
      </dsp:txBody>
      <dsp:txXfrm>
        <a:off x="3642571" y="5117010"/>
        <a:ext cx="1196755" cy="1196755"/>
      </dsp:txXfrm>
    </dsp:sp>
    <dsp:sp modelId="{15FD8143-C068-41C3-8E64-2EBE45356E79}">
      <dsp:nvSpPr>
        <dsp:cNvPr id="0" name=""/>
        <dsp:cNvSpPr/>
      </dsp:nvSpPr>
      <dsp:spPr>
        <a:xfrm rot="2117940">
          <a:off x="5156877" y="4729882"/>
          <a:ext cx="1691313" cy="37018"/>
        </a:xfrm>
        <a:custGeom>
          <a:avLst/>
          <a:gdLst/>
          <a:ahLst/>
          <a:cxnLst/>
          <a:rect l="0" t="0" r="0" b="0"/>
          <a:pathLst>
            <a:path>
              <a:moveTo>
                <a:pt x="0" y="18509"/>
              </a:moveTo>
              <a:lnTo>
                <a:pt x="1691313" y="185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960251" y="4706108"/>
        <a:ext cx="84565" cy="84565"/>
      </dsp:txXfrm>
    </dsp:sp>
    <dsp:sp modelId="{D3532493-9E5C-47C9-9BCD-84BC6DC8F251}">
      <dsp:nvSpPr>
        <dsp:cNvPr id="0" name=""/>
        <dsp:cNvSpPr/>
      </dsp:nvSpPr>
      <dsp:spPr>
        <a:xfrm>
          <a:off x="6537132" y="4879804"/>
          <a:ext cx="1692467" cy="169246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дискусія</a:t>
          </a:r>
          <a:endParaRPr lang="ru-RU" sz="2500" kern="1200" dirty="0"/>
        </a:p>
      </dsp:txBody>
      <dsp:txXfrm>
        <a:off x="6784988" y="5127660"/>
        <a:ext cx="1196755" cy="1196755"/>
      </dsp:txXfrm>
    </dsp:sp>
    <dsp:sp modelId="{EBF8AA2A-50E4-4110-9A71-F167126602B8}">
      <dsp:nvSpPr>
        <dsp:cNvPr id="0" name=""/>
        <dsp:cNvSpPr/>
      </dsp:nvSpPr>
      <dsp:spPr>
        <a:xfrm rot="8310878">
          <a:off x="2102371" y="4696986"/>
          <a:ext cx="1076335" cy="37018"/>
        </a:xfrm>
        <a:custGeom>
          <a:avLst/>
          <a:gdLst/>
          <a:ahLst/>
          <a:cxnLst/>
          <a:rect l="0" t="0" r="0" b="0"/>
          <a:pathLst>
            <a:path>
              <a:moveTo>
                <a:pt x="0" y="18509"/>
              </a:moveTo>
              <a:lnTo>
                <a:pt x="1076335" y="185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613631" y="4688586"/>
        <a:ext cx="53816" cy="53816"/>
      </dsp:txXfrm>
    </dsp:sp>
    <dsp:sp modelId="{DC5FC336-EF97-4B97-B4ED-DAE219C48A6E}">
      <dsp:nvSpPr>
        <dsp:cNvPr id="0" name=""/>
        <dsp:cNvSpPr/>
      </dsp:nvSpPr>
      <dsp:spPr>
        <a:xfrm>
          <a:off x="757216" y="4786328"/>
          <a:ext cx="1692467" cy="169246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Робота в малих групах</a:t>
          </a:r>
          <a:endParaRPr lang="ru-RU" sz="2500" kern="1200" dirty="0"/>
        </a:p>
      </dsp:txBody>
      <dsp:txXfrm>
        <a:off x="1005072" y="5034184"/>
        <a:ext cx="1196755" cy="1196755"/>
      </dsp:txXfrm>
    </dsp:sp>
    <dsp:sp modelId="{E824A218-639A-4F5D-93A1-25BC9931A45E}">
      <dsp:nvSpPr>
        <dsp:cNvPr id="0" name=""/>
        <dsp:cNvSpPr/>
      </dsp:nvSpPr>
      <dsp:spPr>
        <a:xfrm rot="10800756">
          <a:off x="1702823" y="3392899"/>
          <a:ext cx="802144" cy="37018"/>
        </a:xfrm>
        <a:custGeom>
          <a:avLst/>
          <a:gdLst/>
          <a:ahLst/>
          <a:cxnLst/>
          <a:rect l="0" t="0" r="0" b="0"/>
          <a:pathLst>
            <a:path>
              <a:moveTo>
                <a:pt x="0" y="18509"/>
              </a:moveTo>
              <a:lnTo>
                <a:pt x="802144" y="185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083841" y="3391354"/>
        <a:ext cx="40107" cy="40107"/>
      </dsp:txXfrm>
    </dsp:sp>
    <dsp:sp modelId="{70F8DCAC-629B-41AA-A441-82F3590848FB}">
      <dsp:nvSpPr>
        <dsp:cNvPr id="0" name=""/>
        <dsp:cNvSpPr/>
      </dsp:nvSpPr>
      <dsp:spPr>
        <a:xfrm>
          <a:off x="10356" y="2564900"/>
          <a:ext cx="1692467" cy="169246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Метод проектів</a:t>
          </a:r>
          <a:endParaRPr lang="ru-RU" sz="2500" kern="1200" dirty="0"/>
        </a:p>
      </dsp:txBody>
      <dsp:txXfrm>
        <a:off x="258212" y="2812756"/>
        <a:ext cx="1196755" cy="1196755"/>
      </dsp:txXfrm>
    </dsp:sp>
    <dsp:sp modelId="{849895FE-9F59-4C89-AE06-EA9F4FDD228D}">
      <dsp:nvSpPr>
        <dsp:cNvPr id="0" name=""/>
        <dsp:cNvSpPr/>
      </dsp:nvSpPr>
      <dsp:spPr>
        <a:xfrm rot="17710883">
          <a:off x="4480484" y="1898596"/>
          <a:ext cx="674192" cy="37018"/>
        </a:xfrm>
        <a:custGeom>
          <a:avLst/>
          <a:gdLst/>
          <a:ahLst/>
          <a:cxnLst/>
          <a:rect l="0" t="0" r="0" b="0"/>
          <a:pathLst>
            <a:path>
              <a:moveTo>
                <a:pt x="0" y="18509"/>
              </a:moveTo>
              <a:lnTo>
                <a:pt x="674192" y="1850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00725" y="1900251"/>
        <a:ext cx="33709" cy="33709"/>
      </dsp:txXfrm>
    </dsp:sp>
    <dsp:sp modelId="{183870EE-81E4-4CEC-BB7A-FF3BAB12EFB0}">
      <dsp:nvSpPr>
        <dsp:cNvPr id="0" name=""/>
        <dsp:cNvSpPr/>
      </dsp:nvSpPr>
      <dsp:spPr>
        <a:xfrm>
          <a:off x="4474836" y="0"/>
          <a:ext cx="1692467" cy="16924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Робота в парах</a:t>
          </a:r>
          <a:endParaRPr lang="ru-RU" sz="2500" kern="1200" dirty="0"/>
        </a:p>
      </dsp:txBody>
      <dsp:txXfrm>
        <a:off x="4722692" y="247856"/>
        <a:ext cx="1196755" cy="11967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8DEB1-E71A-4AC1-875D-B390EBB2EF28}">
      <dsp:nvSpPr>
        <dsp:cNvPr id="0" name=""/>
        <dsp:cNvSpPr/>
      </dsp:nvSpPr>
      <dsp:spPr>
        <a:xfrm>
          <a:off x="3164821" y="2545937"/>
          <a:ext cx="2965270" cy="30581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Структура </a:t>
          </a:r>
          <a:r>
            <a:rPr lang="ru-RU" sz="2300" b="1" kern="1200" dirty="0" err="1" smtClean="0"/>
            <a:t>уроків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із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застосуванням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інтерактивних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технологій</a:t>
          </a:r>
          <a:r>
            <a:rPr lang="ru-RU" sz="2300" b="1" kern="1200" dirty="0" smtClean="0"/>
            <a:t> </a:t>
          </a:r>
          <a:endParaRPr lang="uk-UA" sz="2300" kern="1200" dirty="0"/>
        </a:p>
      </dsp:txBody>
      <dsp:txXfrm>
        <a:off x="3599075" y="2993796"/>
        <a:ext cx="2096762" cy="2162457"/>
      </dsp:txXfrm>
    </dsp:sp>
    <dsp:sp modelId="{F29B307D-1307-4F33-A241-8E007CDDF883}">
      <dsp:nvSpPr>
        <dsp:cNvPr id="0" name=""/>
        <dsp:cNvSpPr/>
      </dsp:nvSpPr>
      <dsp:spPr>
        <a:xfrm rot="16093134">
          <a:off x="4429784" y="1922427"/>
          <a:ext cx="321980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4479582" y="2102619"/>
        <a:ext cx="225386" cy="395755"/>
      </dsp:txXfrm>
    </dsp:sp>
    <dsp:sp modelId="{E07E36B8-43EA-42C5-8267-D6F9AD994E2D}">
      <dsp:nvSpPr>
        <dsp:cNvPr id="0" name=""/>
        <dsp:cNvSpPr/>
      </dsp:nvSpPr>
      <dsp:spPr>
        <a:xfrm>
          <a:off x="3580914" y="0"/>
          <a:ext cx="1939974" cy="19399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Оголошення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представлення</a:t>
          </a:r>
          <a:r>
            <a:rPr lang="ru-RU" sz="1800" kern="1200" dirty="0" smtClean="0"/>
            <a:t> теми та </a:t>
          </a:r>
          <a:r>
            <a:rPr lang="ru-RU" sz="1800" kern="1200" dirty="0" err="1" smtClean="0"/>
            <a:t>очікуваних</a:t>
          </a:r>
          <a:r>
            <a:rPr lang="ru-RU" sz="1800" kern="1200" dirty="0" smtClean="0"/>
            <a:t> </a:t>
          </a:r>
          <a:r>
            <a:rPr lang="ru-RU" sz="1600" kern="1200" dirty="0" err="1" smtClean="0"/>
            <a:t>навчальнихрезультатів</a:t>
          </a:r>
          <a:endParaRPr lang="uk-UA" sz="1600" kern="1200" dirty="0"/>
        </a:p>
      </dsp:txBody>
      <dsp:txXfrm>
        <a:off x="3865017" y="284103"/>
        <a:ext cx="1371768" cy="1371768"/>
      </dsp:txXfrm>
    </dsp:sp>
    <dsp:sp modelId="{53DCA392-E478-4D0C-B7F5-6F426B5903A5}">
      <dsp:nvSpPr>
        <dsp:cNvPr id="0" name=""/>
        <dsp:cNvSpPr/>
      </dsp:nvSpPr>
      <dsp:spPr>
        <a:xfrm rot="20007191">
          <a:off x="6160202" y="2849566"/>
          <a:ext cx="560010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6169058" y="3019027"/>
        <a:ext cx="392007" cy="395755"/>
      </dsp:txXfrm>
    </dsp:sp>
    <dsp:sp modelId="{B4C217D5-29E5-4D42-955A-8EF5F8D0E749}">
      <dsp:nvSpPr>
        <dsp:cNvPr id="0" name=""/>
        <dsp:cNvSpPr/>
      </dsp:nvSpPr>
      <dsp:spPr>
        <a:xfrm>
          <a:off x="6824731" y="1532658"/>
          <a:ext cx="1939974" cy="19399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Надання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необхідної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інформації</a:t>
          </a:r>
          <a:endParaRPr lang="uk-UA" sz="1800" kern="1200" dirty="0"/>
        </a:p>
      </dsp:txBody>
      <dsp:txXfrm>
        <a:off x="7108834" y="1816761"/>
        <a:ext cx="1371768" cy="1371768"/>
      </dsp:txXfrm>
    </dsp:sp>
    <dsp:sp modelId="{1D838222-BE40-4474-B12C-4CA11CEA2E2F}">
      <dsp:nvSpPr>
        <dsp:cNvPr id="0" name=""/>
        <dsp:cNvSpPr/>
      </dsp:nvSpPr>
      <dsp:spPr>
        <a:xfrm rot="1909636">
          <a:off x="6060846" y="4782497"/>
          <a:ext cx="51555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>
        <a:off x="6072474" y="4873633"/>
        <a:ext cx="360886" cy="395755"/>
      </dsp:txXfrm>
    </dsp:sp>
    <dsp:sp modelId="{279EABA3-3975-46CF-8CC9-A37F130F21A1}">
      <dsp:nvSpPr>
        <dsp:cNvPr id="0" name=""/>
        <dsp:cNvSpPr/>
      </dsp:nvSpPr>
      <dsp:spPr>
        <a:xfrm>
          <a:off x="6598413" y="4918025"/>
          <a:ext cx="1939974" cy="19399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Інтерактивна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вправа</a:t>
          </a:r>
          <a:r>
            <a:rPr lang="ru-RU" sz="1800" kern="1200" dirty="0" smtClean="0"/>
            <a:t> – центральна </a:t>
          </a:r>
          <a:r>
            <a:rPr lang="ru-RU" sz="1800" kern="1200" dirty="0" err="1" smtClean="0"/>
            <a:t>частина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заняття</a:t>
          </a:r>
          <a:endParaRPr lang="uk-UA" sz="1800" kern="1200" dirty="0"/>
        </a:p>
      </dsp:txBody>
      <dsp:txXfrm>
        <a:off x="6882516" y="5202128"/>
        <a:ext cx="1371768" cy="1371768"/>
      </dsp:txXfrm>
    </dsp:sp>
    <dsp:sp modelId="{E0670471-D801-4782-8AD5-244DF09D9014}">
      <dsp:nvSpPr>
        <dsp:cNvPr id="0" name=""/>
        <dsp:cNvSpPr/>
      </dsp:nvSpPr>
      <dsp:spPr>
        <a:xfrm rot="8788707">
          <a:off x="2853424" y="4790301"/>
          <a:ext cx="432781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2972461" y="4886369"/>
        <a:ext cx="302947" cy="395755"/>
      </dsp:txXfrm>
    </dsp:sp>
    <dsp:sp modelId="{64E8B447-0766-401F-A100-CC82E001EEB6}">
      <dsp:nvSpPr>
        <dsp:cNvPr id="0" name=""/>
        <dsp:cNvSpPr/>
      </dsp:nvSpPr>
      <dsp:spPr>
        <a:xfrm>
          <a:off x="940581" y="4918025"/>
          <a:ext cx="1939974" cy="19399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Підбиття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підсумків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оцінювання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результатів</a:t>
          </a:r>
          <a:r>
            <a:rPr lang="ru-RU" sz="1800" kern="1200" dirty="0" smtClean="0"/>
            <a:t> уроку</a:t>
          </a:r>
          <a:endParaRPr lang="uk-UA" sz="1800" kern="1200" dirty="0"/>
        </a:p>
      </dsp:txBody>
      <dsp:txXfrm>
        <a:off x="1224684" y="5202128"/>
        <a:ext cx="1371768" cy="1371768"/>
      </dsp:txXfrm>
    </dsp:sp>
    <dsp:sp modelId="{A4E860EE-C2CF-4DF5-8785-C9ACD90983DA}">
      <dsp:nvSpPr>
        <dsp:cNvPr id="0" name=""/>
        <dsp:cNvSpPr/>
      </dsp:nvSpPr>
      <dsp:spPr>
        <a:xfrm rot="12211650">
          <a:off x="2500021" y="2937329"/>
          <a:ext cx="583654" cy="6595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800" kern="1200"/>
        </a:p>
      </dsp:txBody>
      <dsp:txXfrm rot="10800000">
        <a:off x="2667839" y="3104195"/>
        <a:ext cx="408558" cy="395755"/>
      </dsp:txXfrm>
    </dsp:sp>
    <dsp:sp modelId="{981FBEB0-58A1-4BAD-A724-C4E65A504276}">
      <dsp:nvSpPr>
        <dsp:cNvPr id="0" name=""/>
        <dsp:cNvSpPr/>
      </dsp:nvSpPr>
      <dsp:spPr>
        <a:xfrm>
          <a:off x="412521" y="1683534"/>
          <a:ext cx="1939974" cy="19399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Мотивація</a:t>
          </a:r>
          <a:endParaRPr lang="uk-UA" sz="1800" kern="1200" dirty="0"/>
        </a:p>
      </dsp:txBody>
      <dsp:txXfrm>
        <a:off x="696624" y="1967637"/>
        <a:ext cx="1371768" cy="13717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F226B-1DD9-4AEA-AE55-EE5C2C613B52}">
      <dsp:nvSpPr>
        <dsp:cNvPr id="0" name=""/>
        <dsp:cNvSpPr/>
      </dsp:nvSpPr>
      <dsp:spPr>
        <a:xfrm>
          <a:off x="1798796" y="278606"/>
          <a:ext cx="5529262" cy="1920240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6598B-CB32-490F-A0E9-472F9E4196DB}">
      <dsp:nvSpPr>
        <dsp:cNvPr id="0" name=""/>
        <dsp:cNvSpPr/>
      </dsp:nvSpPr>
      <dsp:spPr>
        <a:xfrm>
          <a:off x="4036218" y="4980622"/>
          <a:ext cx="1071562" cy="68580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1EFD7-8A45-4692-93ED-59815B13D399}">
      <dsp:nvSpPr>
        <dsp:cNvPr id="0" name=""/>
        <dsp:cNvSpPr/>
      </dsp:nvSpPr>
      <dsp:spPr>
        <a:xfrm>
          <a:off x="2000249" y="5529262"/>
          <a:ext cx="5143500" cy="128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305816" rIns="305816" bIns="305816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kern="1200" dirty="0" smtClean="0">
              <a:solidFill>
                <a:srgbClr val="00B0F0"/>
              </a:solidFill>
            </a:rPr>
            <a:t>Проведення уроків</a:t>
          </a:r>
          <a:endParaRPr lang="uk-UA" sz="4300" kern="1200" dirty="0">
            <a:solidFill>
              <a:srgbClr val="00B0F0"/>
            </a:solidFill>
          </a:endParaRPr>
        </a:p>
      </dsp:txBody>
      <dsp:txXfrm>
        <a:off x="2000249" y="5529262"/>
        <a:ext cx="5143500" cy="1285875"/>
      </dsp:txXfrm>
    </dsp:sp>
    <dsp:sp modelId="{9864A9EC-26C9-4E3B-9E4B-574EE063C85D}">
      <dsp:nvSpPr>
        <dsp:cNvPr id="0" name=""/>
        <dsp:cNvSpPr/>
      </dsp:nvSpPr>
      <dsp:spPr>
        <a:xfrm>
          <a:off x="3809047" y="2347150"/>
          <a:ext cx="1928812" cy="1928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Застосування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сучасних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технологій</a:t>
          </a:r>
          <a:r>
            <a:rPr lang="ru-RU" sz="1500" kern="1200" dirty="0" smtClean="0"/>
            <a:t> </a:t>
          </a:r>
          <a:endParaRPr lang="uk-UA" sz="1500" kern="1200" dirty="0"/>
        </a:p>
      </dsp:txBody>
      <dsp:txXfrm>
        <a:off x="4091515" y="2629618"/>
        <a:ext cx="1363876" cy="1363876"/>
      </dsp:txXfrm>
    </dsp:sp>
    <dsp:sp modelId="{E96BD72F-AF4A-453F-86BE-2E4CA7CDDAA9}">
      <dsp:nvSpPr>
        <dsp:cNvPr id="0" name=""/>
        <dsp:cNvSpPr/>
      </dsp:nvSpPr>
      <dsp:spPr>
        <a:xfrm>
          <a:off x="2428874" y="900112"/>
          <a:ext cx="1928812" cy="1928812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Використовують </a:t>
          </a:r>
          <a:r>
            <a:rPr lang="ru-RU" sz="1500" kern="1200" dirty="0" err="1" smtClean="0"/>
            <a:t>парну</a:t>
          </a:r>
          <a:r>
            <a:rPr lang="ru-RU" sz="1500" kern="1200" dirty="0" smtClean="0"/>
            <a:t> і </a:t>
          </a:r>
          <a:r>
            <a:rPr lang="ru-RU" sz="1500" kern="1200" dirty="0" err="1" smtClean="0"/>
            <a:t>групову</a:t>
          </a:r>
          <a:r>
            <a:rPr lang="ru-RU" sz="1500" kern="1200" dirty="0" smtClean="0"/>
            <a:t> роботу</a:t>
          </a:r>
          <a:endParaRPr lang="uk-UA" sz="1500" kern="1200" dirty="0"/>
        </a:p>
      </dsp:txBody>
      <dsp:txXfrm>
        <a:off x="2711342" y="1182580"/>
        <a:ext cx="1363876" cy="1363876"/>
      </dsp:txXfrm>
    </dsp:sp>
    <dsp:sp modelId="{566795A2-7D83-4E49-8EC8-1DB427C5D9EA}">
      <dsp:nvSpPr>
        <dsp:cNvPr id="0" name=""/>
        <dsp:cNvSpPr/>
      </dsp:nvSpPr>
      <dsp:spPr>
        <a:xfrm>
          <a:off x="4400550" y="433768"/>
          <a:ext cx="1928812" cy="1928812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Проведення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різних</a:t>
          </a:r>
          <a:r>
            <a:rPr lang="ru-RU" sz="1500" kern="1200" dirty="0" smtClean="0"/>
            <a:t> форм </a:t>
          </a:r>
          <a:r>
            <a:rPr lang="ru-RU" sz="1500" kern="1200" dirty="0" err="1" smtClean="0"/>
            <a:t>уроків</a:t>
          </a:r>
          <a:endParaRPr lang="uk-UA" sz="1500" kern="1200" dirty="0"/>
        </a:p>
      </dsp:txBody>
      <dsp:txXfrm>
        <a:off x="4683018" y="716236"/>
        <a:ext cx="1363876" cy="1363876"/>
      </dsp:txXfrm>
    </dsp:sp>
    <dsp:sp modelId="{87AFCAAE-434E-49E3-8998-393F69964968}">
      <dsp:nvSpPr>
        <dsp:cNvPr id="0" name=""/>
        <dsp:cNvSpPr/>
      </dsp:nvSpPr>
      <dsp:spPr>
        <a:xfrm>
          <a:off x="1571624" y="42862"/>
          <a:ext cx="6000750" cy="48006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00F36-5475-46D5-9586-1202B06BA624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EBB16-5476-480E-94E3-5C8AA7AED06E}">
      <dsp:nvSpPr>
        <dsp:cNvPr id="0" name=""/>
        <dsp:cNvSpPr/>
      </dsp:nvSpPr>
      <dsp:spPr>
        <a:xfrm>
          <a:off x="3775352" y="453038"/>
          <a:ext cx="2941875" cy="643535"/>
        </a:xfrm>
        <a:prstGeom prst="roundRect">
          <a:avLst/>
        </a:prstGeom>
        <a:solidFill>
          <a:srgbClr val="FFFF71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Пропонувати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відповідний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рівень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вимог</a:t>
          </a:r>
          <a:endParaRPr lang="uk-UA" sz="1500" kern="1200" dirty="0"/>
        </a:p>
      </dsp:txBody>
      <dsp:txXfrm>
        <a:off x="3806767" y="484453"/>
        <a:ext cx="2879045" cy="580705"/>
      </dsp:txXfrm>
    </dsp:sp>
    <dsp:sp modelId="{3CFDD1E5-83C9-4FDE-AE1F-44A48F5C752B}">
      <dsp:nvSpPr>
        <dsp:cNvPr id="0" name=""/>
        <dsp:cNvSpPr/>
      </dsp:nvSpPr>
      <dsp:spPr>
        <a:xfrm>
          <a:off x="3775352" y="1177015"/>
          <a:ext cx="2941875" cy="643535"/>
        </a:xfrm>
        <a:prstGeom prst="roundRect">
          <a:avLst/>
        </a:prstGeom>
        <a:solidFill>
          <a:srgbClr val="FFFF71">
            <a:alpha val="90000"/>
          </a:srgb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Вчити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учнів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концентруватися</a:t>
          </a:r>
          <a:endParaRPr lang="uk-UA" sz="1500" kern="1200" dirty="0"/>
        </a:p>
      </dsp:txBody>
      <dsp:txXfrm>
        <a:off x="3806767" y="1208430"/>
        <a:ext cx="2879045" cy="580705"/>
      </dsp:txXfrm>
    </dsp:sp>
    <dsp:sp modelId="{ECFC6129-C7D9-497D-8CA9-D4789E1DB295}">
      <dsp:nvSpPr>
        <dsp:cNvPr id="0" name=""/>
        <dsp:cNvSpPr/>
      </dsp:nvSpPr>
      <dsp:spPr>
        <a:xfrm>
          <a:off x="3775352" y="1900992"/>
          <a:ext cx="2941875" cy="643535"/>
        </a:xfrm>
        <a:prstGeom prst="roundRect">
          <a:avLst/>
        </a:prstGeom>
        <a:solidFill>
          <a:srgbClr val="FFFF71">
            <a:alpha val="90000"/>
          </a:srgb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Дати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можливість</a:t>
          </a:r>
          <a:r>
            <a:rPr lang="ru-RU" sz="1500" kern="1200" dirty="0" smtClean="0"/>
            <a:t> кожному </a:t>
          </a:r>
          <a:r>
            <a:rPr lang="ru-RU" sz="1500" kern="1200" dirty="0" err="1" smtClean="0"/>
            <a:t>учневі</a:t>
          </a:r>
          <a:r>
            <a:rPr lang="ru-RU" sz="1500" kern="1200" dirty="0" smtClean="0"/>
            <a:t> на </a:t>
          </a:r>
          <a:r>
            <a:rPr lang="ru-RU" sz="1500" kern="1200" dirty="0" err="1" smtClean="0"/>
            <a:t>самореалізацію</a:t>
          </a:r>
          <a:endParaRPr lang="uk-UA" sz="1500" kern="1200" dirty="0"/>
        </a:p>
      </dsp:txBody>
      <dsp:txXfrm>
        <a:off x="3806767" y="1932407"/>
        <a:ext cx="2879045" cy="580705"/>
      </dsp:txXfrm>
    </dsp:sp>
    <dsp:sp modelId="{6C36CADA-293B-49EE-BA91-1A361F380802}">
      <dsp:nvSpPr>
        <dsp:cNvPr id="0" name=""/>
        <dsp:cNvSpPr/>
      </dsp:nvSpPr>
      <dsp:spPr>
        <a:xfrm>
          <a:off x="3775352" y="2624970"/>
          <a:ext cx="2941875" cy="643535"/>
        </a:xfrm>
        <a:prstGeom prst="roundRect">
          <a:avLst/>
        </a:prstGeom>
        <a:solidFill>
          <a:srgbClr val="FFFF71">
            <a:alpha val="90000"/>
          </a:srgb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Створювати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умови</a:t>
          </a:r>
          <a:r>
            <a:rPr lang="ru-RU" sz="1500" kern="1200" dirty="0" smtClean="0"/>
            <a:t> для </a:t>
          </a:r>
          <a:r>
            <a:rPr lang="ru-RU" sz="1500" kern="1200" dirty="0" err="1" smtClean="0"/>
            <a:t>засвоєння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навчального</a:t>
          </a:r>
          <a:r>
            <a:rPr lang="ru-RU" sz="1500" kern="1200" dirty="0" smtClean="0"/>
            <a:t> </a:t>
          </a:r>
          <a:r>
            <a:rPr lang="ru-RU" sz="1500" kern="1200" dirty="0" err="1" smtClean="0"/>
            <a:t>матеріалу</a:t>
          </a:r>
          <a:endParaRPr lang="uk-UA" sz="1500" kern="1200" dirty="0"/>
        </a:p>
      </dsp:txBody>
      <dsp:txXfrm>
        <a:off x="3806767" y="2656385"/>
        <a:ext cx="2879045" cy="580705"/>
      </dsp:txXfrm>
    </dsp:sp>
    <dsp:sp modelId="{D4AED176-C0AC-45D2-A073-D41AE19E43D0}">
      <dsp:nvSpPr>
        <dsp:cNvPr id="0" name=""/>
        <dsp:cNvSpPr/>
      </dsp:nvSpPr>
      <dsp:spPr>
        <a:xfrm>
          <a:off x="3775352" y="3348947"/>
          <a:ext cx="2941875" cy="643535"/>
        </a:xfrm>
        <a:prstGeom prst="roundRect">
          <a:avLst/>
        </a:prstGeom>
        <a:solidFill>
          <a:srgbClr val="FFFF71">
            <a:alpha val="90000"/>
          </a:srgb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/>
            <a:t>Розвивати творчі здібності учнів</a:t>
          </a:r>
          <a:endParaRPr lang="uk-UA" sz="1500" kern="1200" dirty="0"/>
        </a:p>
      </dsp:txBody>
      <dsp:txXfrm>
        <a:off x="3806767" y="3380362"/>
        <a:ext cx="2879045" cy="58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643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Презентація досвіду</a:t>
            </a:r>
            <a:br>
              <a:rPr lang="uk-UA" dirty="0" smtClean="0"/>
            </a:br>
            <a:r>
              <a:rPr lang="uk-UA" dirty="0" smtClean="0"/>
              <a:t> вчителя фізики 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636912"/>
            <a:ext cx="7215238" cy="400679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ТНВК </a:t>
            </a:r>
            <a:r>
              <a:rPr lang="uk-UA" dirty="0" err="1" smtClean="0">
                <a:solidFill>
                  <a:schemeClr val="tx1"/>
                </a:solidFill>
              </a:rPr>
              <a:t>“Школа-колегіум</a:t>
            </a:r>
            <a:r>
              <a:rPr lang="uk-UA" dirty="0" smtClean="0">
                <a:solidFill>
                  <a:schemeClr val="tx1"/>
                </a:solidFill>
              </a:rPr>
              <a:t> Патріарха Йосифа </a:t>
            </a:r>
            <a:r>
              <a:rPr lang="uk-UA" dirty="0" err="1" smtClean="0">
                <a:solidFill>
                  <a:schemeClr val="tx1"/>
                </a:solidFill>
              </a:rPr>
              <a:t>Сліпого”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uk-UA" dirty="0" err="1" smtClean="0">
                <a:solidFill>
                  <a:schemeClr val="tx1"/>
                </a:solidFill>
              </a:rPr>
              <a:t>Хомик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Ірини Богданівни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bg2">
                <a:tint val="98000"/>
                <a:shade val="90000"/>
                <a:satMod val="160000"/>
                <a:lumMod val="100000"/>
              </a:schemeClr>
            </a:gs>
            <a:gs pos="71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603468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72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bg2">
                <a:tint val="98000"/>
                <a:shade val="90000"/>
                <a:satMod val="160000"/>
                <a:lumMod val="100000"/>
              </a:schemeClr>
            </a:gs>
            <a:gs pos="71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66838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71150"/>
            <a:ext cx="2843807" cy="24507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276" y="3717032"/>
            <a:ext cx="3046275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8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8000"/>
                <a:shade val="90000"/>
                <a:satMod val="160000"/>
                <a:lumMod val="100000"/>
              </a:schemeClr>
            </a:gs>
            <a:gs pos="72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2"/>
            <a:ext cx="3918881" cy="251012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9635">
            <a:off x="306609" y="414424"/>
            <a:ext cx="3232184" cy="24241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9448">
            <a:off x="4585730" y="565514"/>
            <a:ext cx="3323861" cy="24928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8122">
            <a:off x="406542" y="3324372"/>
            <a:ext cx="3679135" cy="2942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8000"/>
                <a:shade val="90000"/>
                <a:satMod val="160000"/>
                <a:lumMod val="100000"/>
              </a:schemeClr>
            </a:gs>
            <a:gs pos="72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429001" cy="30190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454219"/>
            <a:ext cx="4187957" cy="3267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473624"/>
            <a:ext cx="4356992" cy="32677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29" y="404664"/>
            <a:ext cx="4211960" cy="2870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8000"/>
                <a:shade val="90000"/>
                <a:satMod val="160000"/>
                <a:lumMod val="100000"/>
              </a:schemeClr>
            </a:gs>
            <a:gs pos="72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248471" cy="334310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8640"/>
            <a:ext cx="4248472" cy="3330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25994"/>
            <a:ext cx="4320480" cy="3043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25994"/>
            <a:ext cx="4248472" cy="3049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bg2">
                <a:tint val="98000"/>
                <a:shade val="90000"/>
                <a:satMod val="160000"/>
                <a:lumMod val="100000"/>
              </a:schemeClr>
            </a:gs>
            <a:gs pos="72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творчій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роботі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вчитель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прагне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9777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58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/>
              <a:t>Педагогічне кредо: «Не так важливе здобуття знань, як                     </a:t>
            </a:r>
            <a:r>
              <a:rPr lang="uk-UA" dirty="0" smtClean="0"/>
              <a:t>        </a:t>
            </a:r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розвиток </a:t>
            </a:r>
            <a:r>
              <a:rPr lang="uk-UA" dirty="0"/>
              <a:t>здібностей мислення»</a:t>
            </a:r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endParaRPr lang="uk-UA" dirty="0"/>
          </a:p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r>
              <a:rPr lang="uk-UA" dirty="0" smtClean="0"/>
              <a:t>                                   Життєве кредо: «Нічого в житті не дається саме по собі, без праці, без зусиль, без волі»</a:t>
            </a:r>
          </a:p>
          <a:p>
            <a:pPr marL="137160" indent="0">
              <a:buNone/>
            </a:pPr>
            <a:r>
              <a:rPr lang="uk-UA" dirty="0" smtClean="0"/>
              <a:t>                                    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3024336" cy="470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9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7" y="188640"/>
            <a:ext cx="6512511" cy="1143000"/>
          </a:xfrm>
        </p:spPr>
        <p:txBody>
          <a:bodyPr/>
          <a:lstStyle/>
          <a:p>
            <a:pPr algn="l"/>
            <a:r>
              <a:rPr lang="uk-UA" dirty="0" smtClean="0"/>
              <a:t>Тема</a:t>
            </a:r>
            <a:r>
              <a:rPr lang="en-US" dirty="0" smtClean="0"/>
              <a:t> </a:t>
            </a:r>
            <a:r>
              <a:rPr lang="uk-UA" dirty="0" smtClean="0"/>
              <a:t>досвіду: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208912" cy="4536504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“ Використання інтерактивних </a:t>
            </a:r>
          </a:p>
          <a:p>
            <a:pPr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       форм навчання </a:t>
            </a:r>
          </a:p>
          <a:p>
            <a:pPr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               для активізації пізнавальної </a:t>
            </a:r>
          </a:p>
          <a:p>
            <a:pPr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                       діяльності учнів</a:t>
            </a:r>
          </a:p>
          <a:p>
            <a:pPr>
              <a:buNone/>
            </a:pPr>
            <a:r>
              <a:rPr lang="uk-UA" sz="3600" dirty="0" smtClean="0">
                <a:solidFill>
                  <a:schemeClr val="tx1"/>
                </a:solidFill>
              </a:rPr>
              <a:t>                               на уроках фізики</a:t>
            </a:r>
            <a:r>
              <a:rPr lang="uk-UA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smtClean="0">
                <a:solidFill>
                  <a:schemeClr val="tx1"/>
                </a:solidFill>
              </a:rPr>
              <a:t>”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826" y="0"/>
            <a:ext cx="8918306" cy="1143000"/>
          </a:xfrm>
        </p:spPr>
        <p:txBody>
          <a:bodyPr/>
          <a:lstStyle/>
          <a:p>
            <a:pPr algn="l"/>
            <a:r>
              <a:rPr lang="uk-UA" sz="3600" dirty="0" smtClean="0"/>
              <a:t>     2007 р. Семінар </a:t>
            </a:r>
            <a:br>
              <a:rPr lang="uk-UA" sz="3600" dirty="0" smtClean="0"/>
            </a:br>
            <a:r>
              <a:rPr lang="uk-UA" sz="3600" dirty="0" smtClean="0"/>
              <a:t>                     </a:t>
            </a:r>
            <a:r>
              <a:rPr lang="uk-UA" dirty="0" smtClean="0"/>
              <a:t>«Сучасний урок»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3923928" cy="479715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77991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6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8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FF0000"/>
                </a:solidFill>
              </a:rPr>
              <a:t>Актуальність досвіду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err="1" smtClean="0">
                <a:solidFill>
                  <a:srgbClr val="00B800"/>
                </a:solidFill>
              </a:rPr>
              <a:t>Інтерактивні</a:t>
            </a:r>
            <a:r>
              <a:rPr lang="ru-RU" sz="3200" dirty="0" smtClean="0">
                <a:solidFill>
                  <a:srgbClr val="00B800"/>
                </a:solidFill>
              </a:rPr>
              <a:t> </a:t>
            </a:r>
            <a:r>
              <a:rPr lang="ru-RU" sz="3200" dirty="0" err="1">
                <a:solidFill>
                  <a:srgbClr val="00B800"/>
                </a:solidFill>
              </a:rPr>
              <a:t>методи</a:t>
            </a:r>
            <a:r>
              <a:rPr lang="ru-RU" sz="3200" dirty="0">
                <a:solidFill>
                  <a:srgbClr val="00B800"/>
                </a:solidFill>
              </a:rPr>
              <a:t> </a:t>
            </a:r>
            <a:r>
              <a:rPr lang="ru-RU" sz="3200" dirty="0" err="1">
                <a:solidFill>
                  <a:srgbClr val="00B800"/>
                </a:solidFill>
              </a:rPr>
              <a:t>навчання</a:t>
            </a:r>
            <a:r>
              <a:rPr lang="ru-RU" sz="3200" dirty="0">
                <a:solidFill>
                  <a:srgbClr val="00B800"/>
                </a:solidFill>
              </a:rPr>
              <a:t> </a:t>
            </a:r>
            <a:r>
              <a:rPr lang="ru-RU" sz="3200" dirty="0" err="1">
                <a:solidFill>
                  <a:srgbClr val="00B800"/>
                </a:solidFill>
              </a:rPr>
              <a:t>дозволяють</a:t>
            </a:r>
            <a:r>
              <a:rPr lang="ru-RU" sz="3200" dirty="0">
                <a:solidFill>
                  <a:srgbClr val="00B800"/>
                </a:solidFill>
              </a:rPr>
              <a:t>:</a:t>
            </a:r>
            <a:endParaRPr lang="uk-UA" sz="3200" dirty="0">
              <a:solidFill>
                <a:srgbClr val="00B8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5503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945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bg2">
                <a:tint val="98000"/>
                <a:shade val="90000"/>
                <a:satMod val="160000"/>
                <a:lumMod val="100000"/>
              </a:schemeClr>
            </a:gs>
            <a:gs pos="71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C000"/>
                </a:solidFill>
              </a:rPr>
              <a:t>інтерактивні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технології</a:t>
            </a:r>
            <a:r>
              <a:rPr lang="ru-RU" b="1" dirty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сприяють</a:t>
            </a:r>
            <a:endParaRPr lang="uk-UA" dirty="0">
              <a:solidFill>
                <a:srgbClr val="FFC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065587"/>
              </p:ext>
            </p:extLst>
          </p:nvPr>
        </p:nvGraphicFramePr>
        <p:xfrm>
          <a:off x="457200" y="1052736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938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bg2">
                <a:tint val="98000"/>
                <a:shade val="90000"/>
                <a:satMod val="160000"/>
                <a:lumMod val="100000"/>
              </a:schemeClr>
            </a:gs>
            <a:gs pos="71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146D-3F98-4BC1-AA28-ED5877A07BA7}" type="datetime1">
              <a:rPr lang="uk-UA" smtClean="0"/>
              <a:pPr/>
              <a:t>29.12.2012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59A17-1C15-42E9-AF19-E5904CA41AF8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07182458"/>
              </p:ext>
            </p:extLst>
          </p:nvPr>
        </p:nvGraphicFramePr>
        <p:xfrm>
          <a:off x="0" y="-71462"/>
          <a:ext cx="9144000" cy="6929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717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bg2">
                <a:tint val="98000"/>
                <a:shade val="90000"/>
                <a:satMod val="160000"/>
                <a:lumMod val="100000"/>
              </a:schemeClr>
            </a:gs>
            <a:gs pos="71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328664"/>
              </p:ext>
            </p:extLst>
          </p:nvPr>
        </p:nvGraphicFramePr>
        <p:xfrm>
          <a:off x="433001" y="87745"/>
          <a:ext cx="86868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3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bg2">
                <a:tint val="98000"/>
                <a:shade val="90000"/>
                <a:satMod val="160000"/>
                <a:lumMod val="100000"/>
              </a:schemeClr>
            </a:gs>
            <a:gs pos="71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99603"/>
              </p:ext>
            </p:extLst>
          </p:nvPr>
        </p:nvGraphicFramePr>
        <p:xfrm>
          <a:off x="457200" y="0"/>
          <a:ext cx="822960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386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Тема Office</vt:lpstr>
      <vt:lpstr>Апекс</vt:lpstr>
      <vt:lpstr>Воздушный поток</vt:lpstr>
      <vt:lpstr>Презентація досвіду  вчителя фізики  </vt:lpstr>
      <vt:lpstr>Презентация PowerPoint</vt:lpstr>
      <vt:lpstr>Тема досвіду:</vt:lpstr>
      <vt:lpstr>     2007 р. Семінар                       «Сучасний урок»</vt:lpstr>
      <vt:lpstr>Актуальність досвіду Інтерактивні методи навчання дозволяють:</vt:lpstr>
      <vt:lpstr>інтерактивні технології сприяють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творчій роботі вчитель прагне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 вчителя фізики  Хомик Ірини Богданівни</dc:title>
  <cp:lastModifiedBy>user</cp:lastModifiedBy>
  <cp:revision>30</cp:revision>
  <dcterms:modified xsi:type="dcterms:W3CDTF">2012-12-29T07:26:27Z</dcterms:modified>
</cp:coreProperties>
</file>