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  <p:sldMasterId id="2147483768" r:id="rId2"/>
    <p:sldMasterId id="2147483780" r:id="rId3"/>
    <p:sldMasterId id="2147483792" r:id="rId4"/>
    <p:sldMasterId id="2147483804" r:id="rId5"/>
    <p:sldMasterId id="2147483816" r:id="rId6"/>
    <p:sldMasterId id="2147483828" r:id="rId7"/>
    <p:sldMasterId id="2147483840" r:id="rId8"/>
    <p:sldMasterId id="2147483852" r:id="rId9"/>
    <p:sldMasterId id="2147483864" r:id="rId10"/>
    <p:sldMasterId id="2147483876" r:id="rId11"/>
    <p:sldMasterId id="2147483888" r:id="rId12"/>
    <p:sldMasterId id="2147483900" r:id="rId13"/>
    <p:sldMasterId id="2147483912" r:id="rId14"/>
    <p:sldMasterId id="2147483924" r:id="rId15"/>
    <p:sldMasterId id="2147483936" r:id="rId16"/>
    <p:sldMasterId id="2147483948" r:id="rId17"/>
    <p:sldMasterId id="2147483960" r:id="rId18"/>
    <p:sldMasterId id="2147483972" r:id="rId19"/>
    <p:sldMasterId id="2147483984" r:id="rId20"/>
    <p:sldMasterId id="2147483996" r:id="rId21"/>
  </p:sldMasterIdLst>
  <p:notesMasterIdLst>
    <p:notesMasterId r:id="rId76"/>
  </p:notesMasterIdLst>
  <p:sldIdLst>
    <p:sldId id="300" r:id="rId22"/>
    <p:sldId id="301" r:id="rId23"/>
    <p:sldId id="302" r:id="rId24"/>
    <p:sldId id="303" r:id="rId25"/>
    <p:sldId id="346" r:id="rId26"/>
    <p:sldId id="257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287" r:id="rId41"/>
    <p:sldId id="288" r:id="rId42"/>
    <p:sldId id="294" r:id="rId43"/>
    <p:sldId id="289" r:id="rId44"/>
    <p:sldId id="274" r:id="rId45"/>
    <p:sldId id="276" r:id="rId46"/>
    <p:sldId id="277" r:id="rId47"/>
    <p:sldId id="317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</p:sldIdLst>
  <p:sldSz cx="9144000" cy="6858000" type="screen4x3"/>
  <p:notesSz cx="6858000" cy="9144000"/>
  <p:embeddedFontLst>
    <p:embeddedFont>
      <p:font typeface="Gabriela" charset="-52"/>
      <p:regular r:id="rId77"/>
    </p:embeddedFont>
    <p:embeddedFont>
      <p:font typeface="Arial Black" pitchFamily="34" charset="0"/>
      <p:bold r:id="rId78"/>
    </p:embeddedFont>
    <p:embeddedFont>
      <p:font typeface="Verdana" pitchFamily="34" charset="0"/>
      <p:regular r:id="rId79"/>
      <p:bold r:id="rId80"/>
      <p:italic r:id="rId81"/>
      <p:boldItalic r:id="rId82"/>
    </p:embeddedFont>
    <p:embeddedFont>
      <p:font typeface="Calibri" pitchFamily="34" charset="0"/>
      <p:regular r:id="rId83"/>
      <p:bold r:id="rId84"/>
      <p:italic r:id="rId85"/>
      <p:boldItalic r:id="rId8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FFCC"/>
    <a:srgbClr val="FFCC66"/>
    <a:srgbClr val="FFCCCC"/>
    <a:srgbClr val="CC3300"/>
    <a:srgbClr val="FF99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9825" autoAdjust="0"/>
  </p:normalViewPr>
  <p:slideViewPr>
    <p:cSldViewPr snapToObjects="1">
      <p:cViewPr>
        <p:scale>
          <a:sx n="70" d="100"/>
          <a:sy n="70" d="100"/>
        </p:scale>
        <p:origin x="-140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font" Target="fonts/font3.fntdata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font" Target="fonts/font6.fntdata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font" Target="fonts/font7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6BCD50-64C7-4EAF-A62C-E7359F02FA3C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36D9182D-A8C9-4DBC-8064-34D0556EDFEE}">
      <dgm:prSet phldrT="[Текст]"/>
      <dgm:spPr/>
      <dgm:t>
        <a:bodyPr/>
        <a:lstStyle/>
        <a:p>
          <a:r>
            <a:rPr kumimoji="0" lang="uk-UA" b="0" i="0" u="none" strike="noStrike" cap="none" spc="0" normalizeH="0" baseline="0" noProof="0" smtClean="0">
              <a:ln/>
              <a:effectLst/>
              <a:uLnTx/>
              <a:uFillTx/>
              <a:latin typeface="Gabriela" pitchFamily="2" charset="-52"/>
            </a:rPr>
            <a:t>Як сформувати  креативну особистість?</a:t>
          </a:r>
          <a:endParaRPr lang="uk-UA" dirty="0">
            <a:latin typeface="Gabriela" pitchFamily="2" charset="-52"/>
          </a:endParaRPr>
        </a:p>
      </dgm:t>
    </dgm:pt>
    <dgm:pt modelId="{EB4D0F15-59BE-467D-85A4-482FED219ECD}" type="parTrans" cxnId="{08EF2A22-E105-4A1E-B877-085626AA07F2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D11EE762-7E74-42F0-B6F2-9C13531785F6}" type="sibTrans" cxnId="{08EF2A22-E105-4A1E-B877-085626AA07F2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4ECFD906-BC9F-4B54-8F51-64A23C79F3FB}">
      <dgm:prSet phldrT="[Текст]"/>
      <dgm:spPr/>
      <dgm:t>
        <a:bodyPr/>
        <a:lstStyle/>
        <a:p>
          <a:r>
            <a:rPr kumimoji="0" lang="uk-UA" b="0" i="0" u="none" strike="noStrike" cap="none" spc="0" normalizeH="0" baseline="0" noProof="0" smtClean="0">
              <a:ln/>
              <a:effectLst/>
              <a:uLnTx/>
              <a:uFillTx/>
              <a:latin typeface="Gabriela" pitchFamily="2" charset="-52"/>
            </a:rPr>
            <a:t>Як розвивати творчі здібності учнів?</a:t>
          </a:r>
          <a:endParaRPr lang="uk-UA" dirty="0">
            <a:latin typeface="Gabriela" pitchFamily="2" charset="-52"/>
          </a:endParaRPr>
        </a:p>
      </dgm:t>
    </dgm:pt>
    <dgm:pt modelId="{A8EA037A-4BB5-42DB-A9A8-9C89DF5FC742}" type="parTrans" cxnId="{8156FDF8-59D4-459E-942F-C0185BC247F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24CBDE75-F64E-438F-9943-F13EE5DFC7FD}" type="sibTrans" cxnId="{8156FDF8-59D4-459E-942F-C0185BC247F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6921AD15-70DD-455D-8DA0-62E1528CD1CC}">
      <dgm:prSet phldrT="[Текст]"/>
      <dgm:spPr/>
      <dgm:t>
        <a:bodyPr/>
        <a:lstStyle/>
        <a:p>
          <a:r>
            <a:rPr kumimoji="0" lang="uk-UA" b="0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 зробити кожен урок словесності цікавим?</a:t>
          </a:r>
          <a:endParaRPr lang="uk-UA" dirty="0">
            <a:latin typeface="Gabriela" pitchFamily="2" charset="-52"/>
          </a:endParaRPr>
        </a:p>
      </dgm:t>
    </dgm:pt>
    <dgm:pt modelId="{AA0FB3DD-8CD2-45ED-A0F6-B9C0BA58ADA5}" type="parTrans" cxnId="{55000144-959C-415F-AD76-0E82870ABD1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6896CEB2-571D-4C2E-BB5A-0F48CAD2A6F0}" type="sibTrans" cxnId="{55000144-959C-415F-AD76-0E82870ABD1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F0BA91F-664E-4017-A63A-AA2104724018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kumimoji="0" lang="uk-UA" b="0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Які педагогічні технології доцільно обрати?</a:t>
          </a:r>
          <a:endParaRPr lang="uk-UA" dirty="0">
            <a:latin typeface="Gabriela" pitchFamily="2" charset="-52"/>
          </a:endParaRPr>
        </a:p>
      </dgm:t>
    </dgm:pt>
    <dgm:pt modelId="{75091FF5-A754-4BEC-9A1B-EDC7E4E61395}" type="parTrans" cxnId="{39831760-26D7-46AE-A07E-66BCC7AC505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0AF420E5-828B-4BF9-9AEC-EDFE677154EF}" type="sibTrans" cxnId="{39831760-26D7-46AE-A07E-66BCC7AC505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789B9726-FB82-415B-80DF-5FFAA09EB9EA}">
      <dgm:prSet phldrT="[Текст]"/>
      <dgm:spPr/>
      <dgm:t>
        <a:bodyPr/>
        <a:lstStyle/>
        <a:p>
          <a:r>
            <a:rPr kumimoji="0" lang="uk-UA" b="0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 досягти творчої співпраці вчителя та  учня?</a:t>
          </a:r>
          <a:endParaRPr lang="uk-UA" dirty="0">
            <a:latin typeface="Gabriela" pitchFamily="2" charset="-52"/>
          </a:endParaRPr>
        </a:p>
      </dgm:t>
    </dgm:pt>
    <dgm:pt modelId="{A7BDBA4A-DF78-4875-9100-1D5F2E168221}" type="parTrans" cxnId="{2AA94E6A-B0BF-4FDB-AE1C-26B52E3DEABC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5B959E27-E21C-471F-850F-AB886175D2C8}" type="sibTrans" cxnId="{2AA94E6A-B0BF-4FDB-AE1C-26B52E3DEABC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D6FCEEC5-0B00-4759-8F23-BFF4DBF948F6}" type="pres">
      <dgm:prSet presAssocID="{746BCD50-64C7-4EAF-A62C-E7359F02FA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C31EBD4-A904-4B60-8A05-E6714FF637B4}" type="pres">
      <dgm:prSet presAssocID="{746BCD50-64C7-4EAF-A62C-E7359F02FA3C}" presName="Name1" presStyleCnt="0"/>
      <dgm:spPr/>
    </dgm:pt>
    <dgm:pt modelId="{7F3544B5-5800-4264-B99C-2EC3D3945BED}" type="pres">
      <dgm:prSet presAssocID="{746BCD50-64C7-4EAF-A62C-E7359F02FA3C}" presName="cycle" presStyleCnt="0"/>
      <dgm:spPr/>
    </dgm:pt>
    <dgm:pt modelId="{EACC4820-2D81-400F-AD1A-04581C85D4F9}" type="pres">
      <dgm:prSet presAssocID="{746BCD50-64C7-4EAF-A62C-E7359F02FA3C}" presName="srcNode" presStyleLbl="node1" presStyleIdx="0" presStyleCnt="5"/>
      <dgm:spPr/>
    </dgm:pt>
    <dgm:pt modelId="{BEA7CDAB-9A8D-4A6C-98C7-A8BF2A351DE6}" type="pres">
      <dgm:prSet presAssocID="{746BCD50-64C7-4EAF-A62C-E7359F02FA3C}" presName="conn" presStyleLbl="parChTrans1D2" presStyleIdx="0" presStyleCnt="1"/>
      <dgm:spPr/>
      <dgm:t>
        <a:bodyPr/>
        <a:lstStyle/>
        <a:p>
          <a:endParaRPr lang="ru-RU"/>
        </a:p>
      </dgm:t>
    </dgm:pt>
    <dgm:pt modelId="{3A21F713-0703-493C-A331-5A137B8657AE}" type="pres">
      <dgm:prSet presAssocID="{746BCD50-64C7-4EAF-A62C-E7359F02FA3C}" presName="extraNode" presStyleLbl="node1" presStyleIdx="0" presStyleCnt="5"/>
      <dgm:spPr/>
    </dgm:pt>
    <dgm:pt modelId="{F9819F72-35BE-46B0-BFBC-F6CB9E516E1F}" type="pres">
      <dgm:prSet presAssocID="{746BCD50-64C7-4EAF-A62C-E7359F02FA3C}" presName="dstNode" presStyleLbl="node1" presStyleIdx="0" presStyleCnt="5"/>
      <dgm:spPr/>
    </dgm:pt>
    <dgm:pt modelId="{E5D0B547-B442-4073-B3D0-0D219DF8457B}" type="pres">
      <dgm:prSet presAssocID="{36D9182D-A8C9-4DBC-8064-34D0556EDFE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C21EC4-AD37-46A5-B9CD-C01E34125638}" type="pres">
      <dgm:prSet presAssocID="{36D9182D-A8C9-4DBC-8064-34D0556EDFEE}" presName="accent_1" presStyleCnt="0"/>
      <dgm:spPr/>
    </dgm:pt>
    <dgm:pt modelId="{4E6E06B1-541A-4756-BB5B-CC92C0E03E26}" type="pres">
      <dgm:prSet presAssocID="{36D9182D-A8C9-4DBC-8064-34D0556EDFEE}" presName="accentRepeatNode" presStyleLbl="solidFgAcc1" presStyleIdx="0" presStyleCnt="5"/>
      <dgm:spPr>
        <a:gradFill rotWithShape="0">
          <a:gsLst>
            <a:gs pos="0">
              <a:schemeClr val="tx2">
                <a:lumMod val="60000"/>
                <a:lumOff val="4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A03546A9-C348-457D-AA73-CED067772A6D}" type="pres">
      <dgm:prSet presAssocID="{4ECFD906-BC9F-4B54-8F51-64A23C79F3F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E9CFB1D-CC7D-4D17-91FE-2BD3AB657F82}" type="pres">
      <dgm:prSet presAssocID="{4ECFD906-BC9F-4B54-8F51-64A23C79F3FB}" presName="accent_2" presStyleCnt="0"/>
      <dgm:spPr/>
    </dgm:pt>
    <dgm:pt modelId="{C5F958FF-56AB-4C0A-A170-0A2EC8F0E206}" type="pres">
      <dgm:prSet presAssocID="{4ECFD906-BC9F-4B54-8F51-64A23C79F3FB}" presName="accentRepeatNode" presStyleLbl="solidFgAcc1" presStyleIdx="1" presStyleCnt="5"/>
      <dgm:spPr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BA6F6881-AE4A-48E1-B0D8-E6C5B4B54869}" type="pres">
      <dgm:prSet presAssocID="{3F0BA91F-664E-4017-A63A-AA210472401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EE6CA2-7987-4ADC-A425-9239FF470E84}" type="pres">
      <dgm:prSet presAssocID="{3F0BA91F-664E-4017-A63A-AA2104724018}" presName="accent_3" presStyleCnt="0"/>
      <dgm:spPr/>
    </dgm:pt>
    <dgm:pt modelId="{3C2B69C9-772C-43F3-8379-1DB23193B782}" type="pres">
      <dgm:prSet presAssocID="{3F0BA91F-664E-4017-A63A-AA2104724018}" presName="accentRepeatNode" presStyleLbl="solidFgAcc1" presStyleIdx="2" presStyleCnt="5"/>
      <dgm:spPr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BD419137-75A8-4B4F-A56C-A49D6907C5C3}" type="pres">
      <dgm:prSet presAssocID="{6921AD15-70DD-455D-8DA0-62E1528CD1C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7F3EFB-9ADF-4648-B2B7-2881108FBCA7}" type="pres">
      <dgm:prSet presAssocID="{6921AD15-70DD-455D-8DA0-62E1528CD1CC}" presName="accent_4" presStyleCnt="0"/>
      <dgm:spPr/>
    </dgm:pt>
    <dgm:pt modelId="{ADFD8576-B493-4C0F-9E90-6755199BF70A}" type="pres">
      <dgm:prSet presAssocID="{6921AD15-70DD-455D-8DA0-62E1528CD1CC}" presName="accentRepeatNode" presStyleLbl="solidFgAcc1" presStyleIdx="3" presStyleCnt="5"/>
      <dgm:spPr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</dgm:spPr>
      <dgm:t>
        <a:bodyPr/>
        <a:lstStyle/>
        <a:p>
          <a:endParaRPr lang="ru-RU"/>
        </a:p>
      </dgm:t>
    </dgm:pt>
    <dgm:pt modelId="{F4599EC7-B398-4313-A59E-F36CA73CECC3}" type="pres">
      <dgm:prSet presAssocID="{789B9726-FB82-415B-80DF-5FFAA09EB9E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1B6AC7-1408-4B3E-A225-476C4079B1FB}" type="pres">
      <dgm:prSet presAssocID="{789B9726-FB82-415B-80DF-5FFAA09EB9EA}" presName="accent_5" presStyleCnt="0"/>
      <dgm:spPr/>
    </dgm:pt>
    <dgm:pt modelId="{99103B0D-F8E4-44B8-84CC-8A25C9AAA745}" type="pres">
      <dgm:prSet presAssocID="{789B9726-FB82-415B-80DF-5FFAA09EB9EA}" presName="accentRepeatNode" presStyleLbl="solidFgAcc1" presStyleIdx="4" presStyleCnt="5"/>
      <dgm:spPr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</a:grad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</dgm:ptLst>
  <dgm:cxnLst>
    <dgm:cxn modelId="{8156FDF8-59D4-459E-942F-C0185BC247F6}" srcId="{746BCD50-64C7-4EAF-A62C-E7359F02FA3C}" destId="{4ECFD906-BC9F-4B54-8F51-64A23C79F3FB}" srcOrd="1" destOrd="0" parTransId="{A8EA037A-4BB5-42DB-A9A8-9C89DF5FC742}" sibTransId="{24CBDE75-F64E-438F-9943-F13EE5DFC7FD}"/>
    <dgm:cxn modelId="{0F1FD320-FDA0-4883-9D51-13AF3CACF57D}" type="presOf" srcId="{746BCD50-64C7-4EAF-A62C-E7359F02FA3C}" destId="{D6FCEEC5-0B00-4759-8F23-BFF4DBF948F6}" srcOrd="0" destOrd="0" presId="urn:microsoft.com/office/officeart/2008/layout/VerticalCurvedList"/>
    <dgm:cxn modelId="{32046420-E217-4B3E-A63E-60A8DFE0E63D}" type="presOf" srcId="{6921AD15-70DD-455D-8DA0-62E1528CD1CC}" destId="{BD419137-75A8-4B4F-A56C-A49D6907C5C3}" srcOrd="0" destOrd="0" presId="urn:microsoft.com/office/officeart/2008/layout/VerticalCurvedList"/>
    <dgm:cxn modelId="{5DADDECA-EE98-47B9-A4E7-E5F466F920B1}" type="presOf" srcId="{36D9182D-A8C9-4DBC-8064-34D0556EDFEE}" destId="{E5D0B547-B442-4073-B3D0-0D219DF8457B}" srcOrd="0" destOrd="0" presId="urn:microsoft.com/office/officeart/2008/layout/VerticalCurvedList"/>
    <dgm:cxn modelId="{070F1127-395D-41F5-9617-6BAAF7883179}" type="presOf" srcId="{4ECFD906-BC9F-4B54-8F51-64A23C79F3FB}" destId="{A03546A9-C348-457D-AA73-CED067772A6D}" srcOrd="0" destOrd="0" presId="urn:microsoft.com/office/officeart/2008/layout/VerticalCurvedList"/>
    <dgm:cxn modelId="{FC4E5FE4-1D04-438E-8DB6-757DEDA7EA4D}" type="presOf" srcId="{789B9726-FB82-415B-80DF-5FFAA09EB9EA}" destId="{F4599EC7-B398-4313-A59E-F36CA73CECC3}" srcOrd="0" destOrd="0" presId="urn:microsoft.com/office/officeart/2008/layout/VerticalCurvedList"/>
    <dgm:cxn modelId="{08EF2A22-E105-4A1E-B877-085626AA07F2}" srcId="{746BCD50-64C7-4EAF-A62C-E7359F02FA3C}" destId="{36D9182D-A8C9-4DBC-8064-34D0556EDFEE}" srcOrd="0" destOrd="0" parTransId="{EB4D0F15-59BE-467D-85A4-482FED219ECD}" sibTransId="{D11EE762-7E74-42F0-B6F2-9C13531785F6}"/>
    <dgm:cxn modelId="{0279001F-0EFC-4B89-B948-94EF09B78BEC}" type="presOf" srcId="{D11EE762-7E74-42F0-B6F2-9C13531785F6}" destId="{BEA7CDAB-9A8D-4A6C-98C7-A8BF2A351DE6}" srcOrd="0" destOrd="0" presId="urn:microsoft.com/office/officeart/2008/layout/VerticalCurvedList"/>
    <dgm:cxn modelId="{55000144-959C-415F-AD76-0E82870ABD11}" srcId="{746BCD50-64C7-4EAF-A62C-E7359F02FA3C}" destId="{6921AD15-70DD-455D-8DA0-62E1528CD1CC}" srcOrd="3" destOrd="0" parTransId="{AA0FB3DD-8CD2-45ED-A0F6-B9C0BA58ADA5}" sibTransId="{6896CEB2-571D-4C2E-BB5A-0F48CAD2A6F0}"/>
    <dgm:cxn modelId="{39831760-26D7-46AE-A07E-66BCC7AC505D}" srcId="{746BCD50-64C7-4EAF-A62C-E7359F02FA3C}" destId="{3F0BA91F-664E-4017-A63A-AA2104724018}" srcOrd="2" destOrd="0" parTransId="{75091FF5-A754-4BEC-9A1B-EDC7E4E61395}" sibTransId="{0AF420E5-828B-4BF9-9AEC-EDFE677154EF}"/>
    <dgm:cxn modelId="{2AA94E6A-B0BF-4FDB-AE1C-26B52E3DEABC}" srcId="{746BCD50-64C7-4EAF-A62C-E7359F02FA3C}" destId="{789B9726-FB82-415B-80DF-5FFAA09EB9EA}" srcOrd="4" destOrd="0" parTransId="{A7BDBA4A-DF78-4875-9100-1D5F2E168221}" sibTransId="{5B959E27-E21C-471F-850F-AB886175D2C8}"/>
    <dgm:cxn modelId="{F2C43AE6-180C-4DEA-8409-0015FBFA5CF2}" type="presOf" srcId="{3F0BA91F-664E-4017-A63A-AA2104724018}" destId="{BA6F6881-AE4A-48E1-B0D8-E6C5B4B54869}" srcOrd="0" destOrd="0" presId="urn:microsoft.com/office/officeart/2008/layout/VerticalCurvedList"/>
    <dgm:cxn modelId="{63CBE5FE-3EC8-4804-BDFA-817472E2C887}" type="presParOf" srcId="{D6FCEEC5-0B00-4759-8F23-BFF4DBF948F6}" destId="{3C31EBD4-A904-4B60-8A05-E6714FF637B4}" srcOrd="0" destOrd="0" presId="urn:microsoft.com/office/officeart/2008/layout/VerticalCurvedList"/>
    <dgm:cxn modelId="{9422A8CE-7B28-4B03-9F53-BFE5C033B6AB}" type="presParOf" srcId="{3C31EBD4-A904-4B60-8A05-E6714FF637B4}" destId="{7F3544B5-5800-4264-B99C-2EC3D3945BED}" srcOrd="0" destOrd="0" presId="urn:microsoft.com/office/officeart/2008/layout/VerticalCurvedList"/>
    <dgm:cxn modelId="{BA3B71BC-4B49-4F64-90AE-B37E68F71254}" type="presParOf" srcId="{7F3544B5-5800-4264-B99C-2EC3D3945BED}" destId="{EACC4820-2D81-400F-AD1A-04581C85D4F9}" srcOrd="0" destOrd="0" presId="urn:microsoft.com/office/officeart/2008/layout/VerticalCurvedList"/>
    <dgm:cxn modelId="{BCB634DC-5CF7-4BEC-B279-08D6E16B8760}" type="presParOf" srcId="{7F3544B5-5800-4264-B99C-2EC3D3945BED}" destId="{BEA7CDAB-9A8D-4A6C-98C7-A8BF2A351DE6}" srcOrd="1" destOrd="0" presId="urn:microsoft.com/office/officeart/2008/layout/VerticalCurvedList"/>
    <dgm:cxn modelId="{C23EA46B-B681-49F0-A701-25CF6A89EE06}" type="presParOf" srcId="{7F3544B5-5800-4264-B99C-2EC3D3945BED}" destId="{3A21F713-0703-493C-A331-5A137B8657AE}" srcOrd="2" destOrd="0" presId="urn:microsoft.com/office/officeart/2008/layout/VerticalCurvedList"/>
    <dgm:cxn modelId="{1D6614DE-3FE2-4D82-ABAF-0DB00B759F20}" type="presParOf" srcId="{7F3544B5-5800-4264-B99C-2EC3D3945BED}" destId="{F9819F72-35BE-46B0-BFBC-F6CB9E516E1F}" srcOrd="3" destOrd="0" presId="urn:microsoft.com/office/officeart/2008/layout/VerticalCurvedList"/>
    <dgm:cxn modelId="{08CFE4A9-71F4-427A-83B0-E50CF172F0F2}" type="presParOf" srcId="{3C31EBD4-A904-4B60-8A05-E6714FF637B4}" destId="{E5D0B547-B442-4073-B3D0-0D219DF8457B}" srcOrd="1" destOrd="0" presId="urn:microsoft.com/office/officeart/2008/layout/VerticalCurvedList"/>
    <dgm:cxn modelId="{4D403925-97C0-489C-900A-C015A8A36D94}" type="presParOf" srcId="{3C31EBD4-A904-4B60-8A05-E6714FF637B4}" destId="{2FC21EC4-AD37-46A5-B9CD-C01E34125638}" srcOrd="2" destOrd="0" presId="urn:microsoft.com/office/officeart/2008/layout/VerticalCurvedList"/>
    <dgm:cxn modelId="{7281E659-8ED9-4A38-B0DA-2767C9EB6CA5}" type="presParOf" srcId="{2FC21EC4-AD37-46A5-B9CD-C01E34125638}" destId="{4E6E06B1-541A-4756-BB5B-CC92C0E03E26}" srcOrd="0" destOrd="0" presId="urn:microsoft.com/office/officeart/2008/layout/VerticalCurvedList"/>
    <dgm:cxn modelId="{6F9E8D31-0BB9-4830-9C3C-068B80E3A759}" type="presParOf" srcId="{3C31EBD4-A904-4B60-8A05-E6714FF637B4}" destId="{A03546A9-C348-457D-AA73-CED067772A6D}" srcOrd="3" destOrd="0" presId="urn:microsoft.com/office/officeart/2008/layout/VerticalCurvedList"/>
    <dgm:cxn modelId="{29F8BA20-C79D-49E7-B981-AF256A1108CE}" type="presParOf" srcId="{3C31EBD4-A904-4B60-8A05-E6714FF637B4}" destId="{7E9CFB1D-CC7D-4D17-91FE-2BD3AB657F82}" srcOrd="4" destOrd="0" presId="urn:microsoft.com/office/officeart/2008/layout/VerticalCurvedList"/>
    <dgm:cxn modelId="{A475317A-E539-45E6-84C0-6523FE6DC04B}" type="presParOf" srcId="{7E9CFB1D-CC7D-4D17-91FE-2BD3AB657F82}" destId="{C5F958FF-56AB-4C0A-A170-0A2EC8F0E206}" srcOrd="0" destOrd="0" presId="urn:microsoft.com/office/officeart/2008/layout/VerticalCurvedList"/>
    <dgm:cxn modelId="{25CA565C-07E2-4B92-97DA-4D93B8B991FF}" type="presParOf" srcId="{3C31EBD4-A904-4B60-8A05-E6714FF637B4}" destId="{BA6F6881-AE4A-48E1-B0D8-E6C5B4B54869}" srcOrd="5" destOrd="0" presId="urn:microsoft.com/office/officeart/2008/layout/VerticalCurvedList"/>
    <dgm:cxn modelId="{05C5483D-DF9A-4FDF-9454-CF868754BBCC}" type="presParOf" srcId="{3C31EBD4-A904-4B60-8A05-E6714FF637B4}" destId="{BAEE6CA2-7987-4ADC-A425-9239FF470E84}" srcOrd="6" destOrd="0" presId="urn:microsoft.com/office/officeart/2008/layout/VerticalCurvedList"/>
    <dgm:cxn modelId="{184F3503-A380-411D-ABDF-754EA66FB745}" type="presParOf" srcId="{BAEE6CA2-7987-4ADC-A425-9239FF470E84}" destId="{3C2B69C9-772C-43F3-8379-1DB23193B782}" srcOrd="0" destOrd="0" presId="urn:microsoft.com/office/officeart/2008/layout/VerticalCurvedList"/>
    <dgm:cxn modelId="{BA9430D4-9FDB-4A47-9097-E33F94F4EBA5}" type="presParOf" srcId="{3C31EBD4-A904-4B60-8A05-E6714FF637B4}" destId="{BD419137-75A8-4B4F-A56C-A49D6907C5C3}" srcOrd="7" destOrd="0" presId="urn:microsoft.com/office/officeart/2008/layout/VerticalCurvedList"/>
    <dgm:cxn modelId="{6217652B-FBA8-4632-8D66-A5ADB252F82C}" type="presParOf" srcId="{3C31EBD4-A904-4B60-8A05-E6714FF637B4}" destId="{5D7F3EFB-9ADF-4648-B2B7-2881108FBCA7}" srcOrd="8" destOrd="0" presId="urn:microsoft.com/office/officeart/2008/layout/VerticalCurvedList"/>
    <dgm:cxn modelId="{EF93619B-685A-4466-8AF3-8F001DA43E27}" type="presParOf" srcId="{5D7F3EFB-9ADF-4648-B2B7-2881108FBCA7}" destId="{ADFD8576-B493-4C0F-9E90-6755199BF70A}" srcOrd="0" destOrd="0" presId="urn:microsoft.com/office/officeart/2008/layout/VerticalCurvedList"/>
    <dgm:cxn modelId="{E4F18329-E2D9-4B3C-BF71-3FA1DB780E1B}" type="presParOf" srcId="{3C31EBD4-A904-4B60-8A05-E6714FF637B4}" destId="{F4599EC7-B398-4313-A59E-F36CA73CECC3}" srcOrd="9" destOrd="0" presId="urn:microsoft.com/office/officeart/2008/layout/VerticalCurvedList"/>
    <dgm:cxn modelId="{01000F63-0BF7-4C8F-A36E-EF9379A4A5A1}" type="presParOf" srcId="{3C31EBD4-A904-4B60-8A05-E6714FF637B4}" destId="{161B6AC7-1408-4B3E-A225-476C4079B1FB}" srcOrd="10" destOrd="0" presId="urn:microsoft.com/office/officeart/2008/layout/VerticalCurvedList"/>
    <dgm:cxn modelId="{51CAD5C2-365C-4132-A0E1-0CDC0C4024EA}" type="presParOf" srcId="{161B6AC7-1408-4B3E-A225-476C4079B1FB}" destId="{99103B0D-F8E4-44B8-84CC-8A25C9AAA7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C4E2EC-98CA-47F7-96B4-C5EE88A058BA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1" csCatId="accent1" phldr="1"/>
      <dgm:spPr/>
    </dgm:pt>
    <dgm:pt modelId="{DBCF5EC7-90BC-4537-9C0F-D918AD6E41BA}">
      <dgm:prSet phldrT="[Текст]"/>
      <dgm:spPr>
        <a:solidFill>
          <a:srgbClr val="FFFF00"/>
        </a:solidFill>
      </dgm:spPr>
      <dgm:t>
        <a:bodyPr/>
        <a:lstStyle/>
        <a:p>
          <a:r>
            <a:rPr kumimoji="0" lang="uk-UA" b="1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Інноваційні технології навчання</a:t>
          </a:r>
          <a:endParaRPr lang="uk-UA" b="1" dirty="0">
            <a:latin typeface="Gabriela" pitchFamily="2" charset="-52"/>
          </a:endParaRPr>
        </a:p>
      </dgm:t>
    </dgm:pt>
    <dgm:pt modelId="{6FBBB16C-FA24-4A84-84A3-0F0DC03926CE}" type="parTrans" cxnId="{C4E1A642-68E1-4B36-9F5F-DB1FFBD11FB4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99CB7721-A54E-4E37-81B8-3E818269E843}" type="sibTrans" cxnId="{C4E1A642-68E1-4B36-9F5F-DB1FFBD11FB4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E971AC41-5312-4443-806F-2961EADB7980}">
      <dgm:prSet phldrT="[Текст]"/>
      <dgm:spPr>
        <a:solidFill>
          <a:srgbClr val="FFFF00"/>
        </a:solidFill>
      </dgm:spPr>
      <dgm:t>
        <a:bodyPr/>
        <a:lstStyle/>
        <a:p>
          <a:r>
            <a:rPr kumimoji="0" lang="uk-UA" b="1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Теорія творчої особистості</a:t>
          </a:r>
          <a:endParaRPr lang="uk-UA" b="1" dirty="0">
            <a:latin typeface="Gabriela" pitchFamily="2" charset="-52"/>
          </a:endParaRPr>
        </a:p>
      </dgm:t>
    </dgm:pt>
    <dgm:pt modelId="{4E391EFC-3566-43A0-B319-7732B5A61552}" type="parTrans" cxnId="{84DE9D2A-B5EA-43C9-833D-219248094DB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4E474609-2034-45DC-847E-E87598EE9328}" type="sibTrans" cxnId="{84DE9D2A-B5EA-43C9-833D-219248094DB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ACC0FE08-B194-45A4-80A0-D1A74AA18440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kumimoji="0" lang="uk-UA" b="0" i="0" u="none" strike="noStrike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Творчі здібності</a:t>
          </a:r>
          <a:endParaRPr lang="uk-UA" dirty="0">
            <a:latin typeface="Gabriela" pitchFamily="2" charset="-52"/>
          </a:endParaRPr>
        </a:p>
      </dgm:t>
    </dgm:pt>
    <dgm:pt modelId="{7AA86A49-C448-49D6-8CA7-9D3968E219F0}" type="parTrans" cxnId="{0A98427B-E98D-4648-AC47-3A2E4455043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FADC0702-C103-43C5-A81E-059414E457ED}" type="sibTrans" cxnId="{0A98427B-E98D-4648-AC47-3A2E4455043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136F087A-3EAC-4B7C-AB02-1CC44D7BFA6A}" type="pres">
      <dgm:prSet presAssocID="{DEC4E2EC-98CA-47F7-96B4-C5EE88A058BA}" presName="Name0" presStyleCnt="0">
        <dgm:presLayoutVars>
          <dgm:dir/>
          <dgm:resizeHandles val="exact"/>
        </dgm:presLayoutVars>
      </dgm:prSet>
      <dgm:spPr/>
    </dgm:pt>
    <dgm:pt modelId="{96ED86A5-22B1-4121-A7D5-97C6C6F8EDD0}" type="pres">
      <dgm:prSet presAssocID="{DEC4E2EC-98CA-47F7-96B4-C5EE88A058BA}" presName="vNodes" presStyleCnt="0"/>
      <dgm:spPr/>
    </dgm:pt>
    <dgm:pt modelId="{B90A9E79-571A-46FA-8478-687478AE123F}" type="pres">
      <dgm:prSet presAssocID="{DBCF5EC7-90BC-4537-9C0F-D918AD6E41B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3F6AD-C6D8-4740-90CC-55538B0C0C54}" type="pres">
      <dgm:prSet presAssocID="{99CB7721-A54E-4E37-81B8-3E818269E843}" presName="spacerT" presStyleCnt="0"/>
      <dgm:spPr/>
    </dgm:pt>
    <dgm:pt modelId="{894E3234-555F-4ECD-A04A-AD5B176EF8A5}" type="pres">
      <dgm:prSet presAssocID="{99CB7721-A54E-4E37-81B8-3E818269E84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DB9F446-6508-42F2-929B-5E4BCBA49C59}" type="pres">
      <dgm:prSet presAssocID="{99CB7721-A54E-4E37-81B8-3E818269E843}" presName="spacerB" presStyleCnt="0"/>
      <dgm:spPr/>
    </dgm:pt>
    <dgm:pt modelId="{77031A00-76A4-486E-9B05-F7122C35E69A}" type="pres">
      <dgm:prSet presAssocID="{E971AC41-5312-4443-806F-2961EADB79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D64C2-FB55-4D3A-8ADA-085A24D39548}" type="pres">
      <dgm:prSet presAssocID="{DEC4E2EC-98CA-47F7-96B4-C5EE88A058BA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B36D4CB4-2C11-4C27-94C8-191FFEB7A631}" type="pres">
      <dgm:prSet presAssocID="{DEC4E2EC-98CA-47F7-96B4-C5EE88A058BA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852F287-8084-489A-A3CB-8448A4D80A28}" type="pres">
      <dgm:prSet presAssocID="{DEC4E2EC-98CA-47F7-96B4-C5EE88A058BA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BA458-9A4C-4CC2-9B47-1078515912FF}" type="presOf" srcId="{E971AC41-5312-4443-806F-2961EADB7980}" destId="{77031A00-76A4-486E-9B05-F7122C35E69A}" srcOrd="0" destOrd="0" presId="urn:microsoft.com/office/officeart/2005/8/layout/equation2"/>
    <dgm:cxn modelId="{3B7CA09A-4680-4E43-BDE6-31AAE00CC5A8}" type="presOf" srcId="{ACC0FE08-B194-45A4-80A0-D1A74AA18440}" destId="{8852F287-8084-489A-A3CB-8448A4D80A28}" srcOrd="0" destOrd="0" presId="urn:microsoft.com/office/officeart/2005/8/layout/equation2"/>
    <dgm:cxn modelId="{D6B0A567-0C86-4531-B346-AC2C69BE5648}" type="presOf" srcId="{99CB7721-A54E-4E37-81B8-3E818269E843}" destId="{894E3234-555F-4ECD-A04A-AD5B176EF8A5}" srcOrd="0" destOrd="0" presId="urn:microsoft.com/office/officeart/2005/8/layout/equation2"/>
    <dgm:cxn modelId="{2BBAC02D-2A61-4B72-A49C-768B93922138}" type="presOf" srcId="{DBCF5EC7-90BC-4537-9C0F-D918AD6E41BA}" destId="{B90A9E79-571A-46FA-8478-687478AE123F}" srcOrd="0" destOrd="0" presId="urn:microsoft.com/office/officeart/2005/8/layout/equation2"/>
    <dgm:cxn modelId="{2732AE0E-7C9A-4E98-8043-4C1757EF1D45}" type="presOf" srcId="{4E474609-2034-45DC-847E-E87598EE9328}" destId="{34AD64C2-FB55-4D3A-8ADA-085A24D39548}" srcOrd="0" destOrd="0" presId="urn:microsoft.com/office/officeart/2005/8/layout/equation2"/>
    <dgm:cxn modelId="{89B6DC3E-F042-4331-A0BB-67BBBB1ADFFB}" type="presOf" srcId="{DEC4E2EC-98CA-47F7-96B4-C5EE88A058BA}" destId="{136F087A-3EAC-4B7C-AB02-1CC44D7BFA6A}" srcOrd="0" destOrd="0" presId="urn:microsoft.com/office/officeart/2005/8/layout/equation2"/>
    <dgm:cxn modelId="{84DE9D2A-B5EA-43C9-833D-219248094DB1}" srcId="{DEC4E2EC-98CA-47F7-96B4-C5EE88A058BA}" destId="{E971AC41-5312-4443-806F-2961EADB7980}" srcOrd="1" destOrd="0" parTransId="{4E391EFC-3566-43A0-B319-7732B5A61552}" sibTransId="{4E474609-2034-45DC-847E-E87598EE9328}"/>
    <dgm:cxn modelId="{C4E1A642-68E1-4B36-9F5F-DB1FFBD11FB4}" srcId="{DEC4E2EC-98CA-47F7-96B4-C5EE88A058BA}" destId="{DBCF5EC7-90BC-4537-9C0F-D918AD6E41BA}" srcOrd="0" destOrd="0" parTransId="{6FBBB16C-FA24-4A84-84A3-0F0DC03926CE}" sibTransId="{99CB7721-A54E-4E37-81B8-3E818269E843}"/>
    <dgm:cxn modelId="{0A98427B-E98D-4648-AC47-3A2E4455043D}" srcId="{DEC4E2EC-98CA-47F7-96B4-C5EE88A058BA}" destId="{ACC0FE08-B194-45A4-80A0-D1A74AA18440}" srcOrd="2" destOrd="0" parTransId="{7AA86A49-C448-49D6-8CA7-9D3968E219F0}" sibTransId="{FADC0702-C103-43C5-A81E-059414E457ED}"/>
    <dgm:cxn modelId="{6A92A838-9208-41B1-8190-DF7D954B3BE7}" type="presOf" srcId="{4E474609-2034-45DC-847E-E87598EE9328}" destId="{B36D4CB4-2C11-4C27-94C8-191FFEB7A631}" srcOrd="1" destOrd="0" presId="urn:microsoft.com/office/officeart/2005/8/layout/equation2"/>
    <dgm:cxn modelId="{7D950C17-785A-44B0-871E-ED462826B8A9}" type="presParOf" srcId="{136F087A-3EAC-4B7C-AB02-1CC44D7BFA6A}" destId="{96ED86A5-22B1-4121-A7D5-97C6C6F8EDD0}" srcOrd="0" destOrd="0" presId="urn:microsoft.com/office/officeart/2005/8/layout/equation2"/>
    <dgm:cxn modelId="{D124AA9F-81A5-4BAD-AFAD-8FDA0ADC0DBE}" type="presParOf" srcId="{96ED86A5-22B1-4121-A7D5-97C6C6F8EDD0}" destId="{B90A9E79-571A-46FA-8478-687478AE123F}" srcOrd="0" destOrd="0" presId="urn:microsoft.com/office/officeart/2005/8/layout/equation2"/>
    <dgm:cxn modelId="{79A92F59-1374-49ED-9139-8F29C1156085}" type="presParOf" srcId="{96ED86A5-22B1-4121-A7D5-97C6C6F8EDD0}" destId="{6363F6AD-C6D8-4740-90CC-55538B0C0C54}" srcOrd="1" destOrd="0" presId="urn:microsoft.com/office/officeart/2005/8/layout/equation2"/>
    <dgm:cxn modelId="{2E5C036A-9473-442E-98A8-CBEEA5D9A90E}" type="presParOf" srcId="{96ED86A5-22B1-4121-A7D5-97C6C6F8EDD0}" destId="{894E3234-555F-4ECD-A04A-AD5B176EF8A5}" srcOrd="2" destOrd="0" presId="urn:microsoft.com/office/officeart/2005/8/layout/equation2"/>
    <dgm:cxn modelId="{07B69A83-AC64-4AB7-8047-4D5B2212C5FF}" type="presParOf" srcId="{96ED86A5-22B1-4121-A7D5-97C6C6F8EDD0}" destId="{DDB9F446-6508-42F2-929B-5E4BCBA49C59}" srcOrd="3" destOrd="0" presId="urn:microsoft.com/office/officeart/2005/8/layout/equation2"/>
    <dgm:cxn modelId="{71A04D02-A1CC-4DB4-8B7E-4831F80C4A9A}" type="presParOf" srcId="{96ED86A5-22B1-4121-A7D5-97C6C6F8EDD0}" destId="{77031A00-76A4-486E-9B05-F7122C35E69A}" srcOrd="4" destOrd="0" presId="urn:microsoft.com/office/officeart/2005/8/layout/equation2"/>
    <dgm:cxn modelId="{231B1C46-C027-46C5-B91C-AB6719BEE028}" type="presParOf" srcId="{136F087A-3EAC-4B7C-AB02-1CC44D7BFA6A}" destId="{34AD64C2-FB55-4D3A-8ADA-085A24D39548}" srcOrd="1" destOrd="0" presId="urn:microsoft.com/office/officeart/2005/8/layout/equation2"/>
    <dgm:cxn modelId="{250CD624-3F01-4AAD-B4FC-A45E98E5549A}" type="presParOf" srcId="{34AD64C2-FB55-4D3A-8ADA-085A24D39548}" destId="{B36D4CB4-2C11-4C27-94C8-191FFEB7A631}" srcOrd="0" destOrd="0" presId="urn:microsoft.com/office/officeart/2005/8/layout/equation2"/>
    <dgm:cxn modelId="{EDB43171-AF15-4DF7-AFE2-53158C18C1CB}" type="presParOf" srcId="{136F087A-3EAC-4B7C-AB02-1CC44D7BFA6A}" destId="{8852F287-8084-489A-A3CB-8448A4D80A2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A414F4-C506-480F-8182-59930B2E8758}" type="doc">
      <dgm:prSet loTypeId="urn:microsoft.com/office/officeart/2005/8/layout/radial3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126742FA-E527-4117-A51A-464AD110B3ED}">
      <dgm:prSet phldrT="[Текст]" custT="1"/>
      <dgm:spPr>
        <a:solidFill>
          <a:srgbClr val="FFFF00">
            <a:alpha val="50000"/>
          </a:srgbClr>
        </a:solidFill>
      </dgm:spPr>
      <dgm:t>
        <a:bodyPr/>
        <a:lstStyle/>
        <a:p>
          <a:r>
            <a:rPr lang="uk-UA" altLang="uk-UA" sz="3200" b="1" i="0" dirty="0" smtClean="0">
              <a:latin typeface="Gabriela" pitchFamily="2" charset="-52"/>
            </a:rPr>
            <a:t>Творча особистість</a:t>
          </a:r>
          <a:endParaRPr lang="uk-UA" sz="3200" b="1" i="0" dirty="0">
            <a:latin typeface="Gabriela" pitchFamily="2" charset="-52"/>
          </a:endParaRPr>
        </a:p>
      </dgm:t>
    </dgm:pt>
    <dgm:pt modelId="{E6EFB19A-2141-4707-B3B5-78001B20AAD4}" type="parTrans" cxnId="{E57BF30F-94F2-4568-999F-FBD9C308FC37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36061549-BFAF-43A4-AE56-7135DB42D6F6}" type="sibTrans" cxnId="{E57BF30F-94F2-4568-999F-FBD9C308FC37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7F551401-B2EF-4CEF-8C0B-E62AAE992294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altLang="uk-UA" b="1" dirty="0" smtClean="0">
              <a:latin typeface="Gabriela" pitchFamily="2" charset="-52"/>
            </a:rPr>
            <a:t>Творча діяльність</a:t>
          </a:r>
          <a:endParaRPr lang="uk-UA" b="1" dirty="0">
            <a:latin typeface="Gabriela" pitchFamily="2" charset="-52"/>
          </a:endParaRPr>
        </a:p>
      </dgm:t>
    </dgm:pt>
    <dgm:pt modelId="{6A6E5C30-60CB-425A-A79C-04EB4EA98944}" type="parTrans" cxnId="{3F575FEB-19C1-4D5B-96F6-03D8CA49CAB0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A48B388E-4572-4FB1-901B-B15843341C37}" type="sibTrans" cxnId="{3F575FEB-19C1-4D5B-96F6-03D8CA49CAB0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2D505117-7E6A-4132-9469-BC109636B8E0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altLang="uk-UA" b="1" dirty="0" smtClean="0">
              <a:latin typeface="Gabriela" pitchFamily="2" charset="-52"/>
            </a:rPr>
            <a:t>Творче</a:t>
          </a:r>
          <a:r>
            <a:rPr lang="en-US" altLang="uk-UA" b="1" dirty="0" smtClean="0">
              <a:latin typeface="Gabriela" pitchFamily="2" charset="-52"/>
            </a:rPr>
            <a:t> </a:t>
          </a:r>
          <a:r>
            <a:rPr lang="uk-UA" altLang="uk-UA" b="1" dirty="0" smtClean="0">
              <a:latin typeface="Gabriela" pitchFamily="2" charset="-52"/>
            </a:rPr>
            <a:t>спілкування</a:t>
          </a:r>
          <a:endParaRPr lang="uk-UA" b="1" dirty="0">
            <a:latin typeface="Gabriela" pitchFamily="2" charset="-52"/>
          </a:endParaRPr>
        </a:p>
      </dgm:t>
    </dgm:pt>
    <dgm:pt modelId="{B5E5886D-B95D-4175-B1D9-AF203902CCCD}" type="parTrans" cxnId="{9B9B89B3-B2DE-44AB-A1B6-9AB3F1BE154C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1D90A22D-E959-4AF6-B043-44CAAA569541}" type="sibTrans" cxnId="{9B9B89B3-B2DE-44AB-A1B6-9AB3F1BE154C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A73D175D-5883-4A3A-BBD1-24FF9ADB4FDF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altLang="uk-UA" b="1" dirty="0" smtClean="0">
              <a:latin typeface="Gabriela" pitchFamily="2" charset="-52"/>
            </a:rPr>
            <a:t>Творчий пошук</a:t>
          </a:r>
          <a:endParaRPr lang="uk-UA" b="1" dirty="0">
            <a:latin typeface="Gabriela" pitchFamily="2" charset="-52"/>
          </a:endParaRPr>
        </a:p>
      </dgm:t>
    </dgm:pt>
    <dgm:pt modelId="{2D89FE6B-6DF5-4D34-A40D-93E148AB7E02}" type="parTrans" cxnId="{C179F615-02B2-4786-9385-D9388EC49252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27AD27F8-7484-4B78-B9D0-03A56CFC461B}" type="sibTrans" cxnId="{C179F615-02B2-4786-9385-D9388EC49252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D7F8DE46-74A8-4DF3-A49B-2C4BCEBD192A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altLang="uk-UA" b="1" dirty="0" smtClean="0">
              <a:latin typeface="Gabriela" pitchFamily="2" charset="-52"/>
            </a:rPr>
            <a:t>Творча активність  спілкування</a:t>
          </a:r>
          <a:endParaRPr lang="uk-UA" b="1" dirty="0">
            <a:latin typeface="Gabriela" pitchFamily="2" charset="-52"/>
          </a:endParaRPr>
        </a:p>
      </dgm:t>
    </dgm:pt>
    <dgm:pt modelId="{96254632-E840-4613-8EFF-D06E61F4C790}" type="parTrans" cxnId="{F9CB1523-6245-4628-9269-AA3C832E4B61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B08BCFD0-E1BE-4E18-B690-250DD1665324}" type="sibTrans" cxnId="{F9CB1523-6245-4628-9269-AA3C832E4B61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1FC5EA87-E33F-4882-B305-03666998B68D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altLang="uk-UA" b="1" dirty="0" smtClean="0">
              <a:latin typeface="Gabriela" pitchFamily="2" charset="-52"/>
            </a:rPr>
            <a:t>Творче   мислення</a:t>
          </a:r>
          <a:endParaRPr lang="uk-UA" b="1" dirty="0">
            <a:latin typeface="Gabriela" pitchFamily="2" charset="-52"/>
          </a:endParaRPr>
        </a:p>
      </dgm:t>
    </dgm:pt>
    <dgm:pt modelId="{C5163E0E-892D-417A-9B88-58BC7FAF9E38}" type="parTrans" cxnId="{443DAEDF-A30B-4473-8B14-AED8792951C7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C3AB3CD1-6CAD-451F-A37E-EB40AE743FA7}" type="sibTrans" cxnId="{443DAEDF-A30B-4473-8B14-AED8792951C7}">
      <dgm:prSet/>
      <dgm:spPr/>
      <dgm:t>
        <a:bodyPr/>
        <a:lstStyle/>
        <a:p>
          <a:endParaRPr lang="uk-UA" b="0">
            <a:latin typeface="Gabriela" pitchFamily="2" charset="-52"/>
          </a:endParaRPr>
        </a:p>
      </dgm:t>
    </dgm:pt>
    <dgm:pt modelId="{19C76770-EC20-476C-92AF-3CA997DD4E91}" type="pres">
      <dgm:prSet presAssocID="{C2A414F4-C506-480F-8182-59930B2E875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B27446-DAB6-486D-9E1C-0AA3D26E0D07}" type="pres">
      <dgm:prSet presAssocID="{C2A414F4-C506-480F-8182-59930B2E8758}" presName="radial" presStyleCnt="0">
        <dgm:presLayoutVars>
          <dgm:animLvl val="ctr"/>
        </dgm:presLayoutVars>
      </dgm:prSet>
      <dgm:spPr/>
    </dgm:pt>
    <dgm:pt modelId="{F7AF3570-635F-4387-948F-26A8EFBD359F}" type="pres">
      <dgm:prSet presAssocID="{126742FA-E527-4117-A51A-464AD110B3ED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84052832-5859-4EA9-87E1-0477B20BEBA2}" type="pres">
      <dgm:prSet presAssocID="{7F551401-B2EF-4CEF-8C0B-E62AAE992294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E8451-E178-4151-9C48-F75D2ABAD4F8}" type="pres">
      <dgm:prSet presAssocID="{2D505117-7E6A-4132-9469-BC109636B8E0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66D8C-45FD-4618-8775-26901C387D22}" type="pres">
      <dgm:prSet presAssocID="{A73D175D-5883-4A3A-BBD1-24FF9ADB4FDF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10B62B-A98D-4733-B027-02C542825BCB}" type="pres">
      <dgm:prSet presAssocID="{D7F8DE46-74A8-4DF3-A49B-2C4BCEBD192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52D13-AD01-4F9A-B72A-A3A8605FE3B5}" type="pres">
      <dgm:prSet presAssocID="{1FC5EA87-E33F-4882-B305-03666998B68D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CF10D-0064-40A0-848A-E5CE0068091C}" type="presOf" srcId="{7F551401-B2EF-4CEF-8C0B-E62AAE992294}" destId="{84052832-5859-4EA9-87E1-0477B20BEBA2}" srcOrd="0" destOrd="0" presId="urn:microsoft.com/office/officeart/2005/8/layout/radial3"/>
    <dgm:cxn modelId="{443DAEDF-A30B-4473-8B14-AED8792951C7}" srcId="{126742FA-E527-4117-A51A-464AD110B3ED}" destId="{1FC5EA87-E33F-4882-B305-03666998B68D}" srcOrd="4" destOrd="0" parTransId="{C5163E0E-892D-417A-9B88-58BC7FAF9E38}" sibTransId="{C3AB3CD1-6CAD-451F-A37E-EB40AE743FA7}"/>
    <dgm:cxn modelId="{9B9B89B3-B2DE-44AB-A1B6-9AB3F1BE154C}" srcId="{126742FA-E527-4117-A51A-464AD110B3ED}" destId="{2D505117-7E6A-4132-9469-BC109636B8E0}" srcOrd="1" destOrd="0" parTransId="{B5E5886D-B95D-4175-B1D9-AF203902CCCD}" sibTransId="{1D90A22D-E959-4AF6-B043-44CAAA569541}"/>
    <dgm:cxn modelId="{F9CB1523-6245-4628-9269-AA3C832E4B61}" srcId="{126742FA-E527-4117-A51A-464AD110B3ED}" destId="{D7F8DE46-74A8-4DF3-A49B-2C4BCEBD192A}" srcOrd="3" destOrd="0" parTransId="{96254632-E840-4613-8EFF-D06E61F4C790}" sibTransId="{B08BCFD0-E1BE-4E18-B690-250DD1665324}"/>
    <dgm:cxn modelId="{C179F615-02B2-4786-9385-D9388EC49252}" srcId="{126742FA-E527-4117-A51A-464AD110B3ED}" destId="{A73D175D-5883-4A3A-BBD1-24FF9ADB4FDF}" srcOrd="2" destOrd="0" parTransId="{2D89FE6B-6DF5-4D34-A40D-93E148AB7E02}" sibTransId="{27AD27F8-7484-4B78-B9D0-03A56CFC461B}"/>
    <dgm:cxn modelId="{8F8958E6-53C2-45A5-991F-A01C938C5978}" type="presOf" srcId="{2D505117-7E6A-4132-9469-BC109636B8E0}" destId="{546E8451-E178-4151-9C48-F75D2ABAD4F8}" srcOrd="0" destOrd="0" presId="urn:microsoft.com/office/officeart/2005/8/layout/radial3"/>
    <dgm:cxn modelId="{3F575FEB-19C1-4D5B-96F6-03D8CA49CAB0}" srcId="{126742FA-E527-4117-A51A-464AD110B3ED}" destId="{7F551401-B2EF-4CEF-8C0B-E62AAE992294}" srcOrd="0" destOrd="0" parTransId="{6A6E5C30-60CB-425A-A79C-04EB4EA98944}" sibTransId="{A48B388E-4572-4FB1-901B-B15843341C37}"/>
    <dgm:cxn modelId="{6C7A56BA-0922-4F02-B095-BAF80D387B8F}" type="presOf" srcId="{C2A414F4-C506-480F-8182-59930B2E8758}" destId="{19C76770-EC20-476C-92AF-3CA997DD4E91}" srcOrd="0" destOrd="0" presId="urn:microsoft.com/office/officeart/2005/8/layout/radial3"/>
    <dgm:cxn modelId="{FAA76CFA-4BEF-414D-B38A-0879353F5804}" type="presOf" srcId="{126742FA-E527-4117-A51A-464AD110B3ED}" destId="{F7AF3570-635F-4387-948F-26A8EFBD359F}" srcOrd="0" destOrd="0" presId="urn:microsoft.com/office/officeart/2005/8/layout/radial3"/>
    <dgm:cxn modelId="{92B13D3A-C139-417F-BC4C-1CA9963B6DA9}" type="presOf" srcId="{D7F8DE46-74A8-4DF3-A49B-2C4BCEBD192A}" destId="{0310B62B-A98D-4733-B027-02C542825BCB}" srcOrd="0" destOrd="0" presId="urn:microsoft.com/office/officeart/2005/8/layout/radial3"/>
    <dgm:cxn modelId="{64BBAEB2-6A42-4C59-ACE5-BCDD3CD9C10E}" type="presOf" srcId="{A73D175D-5883-4A3A-BBD1-24FF9ADB4FDF}" destId="{7D266D8C-45FD-4618-8775-26901C387D22}" srcOrd="0" destOrd="0" presId="urn:microsoft.com/office/officeart/2005/8/layout/radial3"/>
    <dgm:cxn modelId="{E57BF30F-94F2-4568-999F-FBD9C308FC37}" srcId="{C2A414F4-C506-480F-8182-59930B2E8758}" destId="{126742FA-E527-4117-A51A-464AD110B3ED}" srcOrd="0" destOrd="0" parTransId="{E6EFB19A-2141-4707-B3B5-78001B20AAD4}" sibTransId="{36061549-BFAF-43A4-AE56-7135DB42D6F6}"/>
    <dgm:cxn modelId="{82C24FA1-8420-4106-89BD-4AFAEA2D96AD}" type="presOf" srcId="{1FC5EA87-E33F-4882-B305-03666998B68D}" destId="{25A52D13-AD01-4F9A-B72A-A3A8605FE3B5}" srcOrd="0" destOrd="0" presId="urn:microsoft.com/office/officeart/2005/8/layout/radial3"/>
    <dgm:cxn modelId="{DF8C76CE-CE19-4098-BE99-DE8BAC04E386}" type="presParOf" srcId="{19C76770-EC20-476C-92AF-3CA997DD4E91}" destId="{ACB27446-DAB6-486D-9E1C-0AA3D26E0D07}" srcOrd="0" destOrd="0" presId="urn:microsoft.com/office/officeart/2005/8/layout/radial3"/>
    <dgm:cxn modelId="{92AE4850-2B9E-4A54-9EA6-7EF0C4642A31}" type="presParOf" srcId="{ACB27446-DAB6-486D-9E1C-0AA3D26E0D07}" destId="{F7AF3570-635F-4387-948F-26A8EFBD359F}" srcOrd="0" destOrd="0" presId="urn:microsoft.com/office/officeart/2005/8/layout/radial3"/>
    <dgm:cxn modelId="{E2414D2E-91D0-40D7-AE98-714738C711DF}" type="presParOf" srcId="{ACB27446-DAB6-486D-9E1C-0AA3D26E0D07}" destId="{84052832-5859-4EA9-87E1-0477B20BEBA2}" srcOrd="1" destOrd="0" presId="urn:microsoft.com/office/officeart/2005/8/layout/radial3"/>
    <dgm:cxn modelId="{61064393-509F-4D6F-BD20-726A863A2C79}" type="presParOf" srcId="{ACB27446-DAB6-486D-9E1C-0AA3D26E0D07}" destId="{546E8451-E178-4151-9C48-F75D2ABAD4F8}" srcOrd="2" destOrd="0" presId="urn:microsoft.com/office/officeart/2005/8/layout/radial3"/>
    <dgm:cxn modelId="{68335077-B81F-4526-80F6-1184E5FFA182}" type="presParOf" srcId="{ACB27446-DAB6-486D-9E1C-0AA3D26E0D07}" destId="{7D266D8C-45FD-4618-8775-26901C387D22}" srcOrd="3" destOrd="0" presId="urn:microsoft.com/office/officeart/2005/8/layout/radial3"/>
    <dgm:cxn modelId="{37CBE60D-ACE9-4972-A911-BCBB6C837029}" type="presParOf" srcId="{ACB27446-DAB6-486D-9E1C-0AA3D26E0D07}" destId="{0310B62B-A98D-4733-B027-02C542825BCB}" srcOrd="4" destOrd="0" presId="urn:microsoft.com/office/officeart/2005/8/layout/radial3"/>
    <dgm:cxn modelId="{A6949213-A97E-4266-9895-CDE6B3A40D3F}" type="presParOf" srcId="{ACB27446-DAB6-486D-9E1C-0AA3D26E0D07}" destId="{25A52D13-AD01-4F9A-B72A-A3A8605FE3B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694EA9-DA6C-40D2-9F17-E933E300CE37}" type="doc">
      <dgm:prSet loTypeId="urn:microsoft.com/office/officeart/2005/8/layout/hChevron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4006B0A9-6024-4E91-AAD8-5E8780627CBE}">
      <dgm:prSet phldrT="[Текст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uk-UA" b="1" dirty="0" smtClean="0">
              <a:latin typeface="Gabriela" pitchFamily="2" charset="-52"/>
            </a:rPr>
            <a:t>Зацікавлення</a:t>
          </a:r>
          <a:endParaRPr lang="uk-UA" b="1" dirty="0">
            <a:latin typeface="Gabriela" pitchFamily="2" charset="-52"/>
          </a:endParaRPr>
        </a:p>
      </dgm:t>
    </dgm:pt>
    <dgm:pt modelId="{446A2645-AAAE-4644-8B00-EA0E644145D7}" type="parTrans" cxnId="{6B1F7F1C-81D7-4B86-83A0-BDE5EB8A244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E935A373-C543-49D3-B8ED-2D007F2D33C7}" type="sibTrans" cxnId="{6B1F7F1C-81D7-4B86-83A0-BDE5EB8A244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C74176B0-B0EA-4B68-963C-1EA7C2F125B5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uk-UA" b="1" dirty="0" smtClean="0">
              <a:latin typeface="Gabriela" pitchFamily="2" charset="-52"/>
            </a:rPr>
            <a:t>Здивування</a:t>
          </a:r>
          <a:endParaRPr lang="uk-UA" b="1" dirty="0">
            <a:latin typeface="Gabriela" pitchFamily="2" charset="-52"/>
          </a:endParaRPr>
        </a:p>
      </dgm:t>
    </dgm:pt>
    <dgm:pt modelId="{851AC5F8-FB5F-492D-9041-CC6E356D29AE}" type="parTrans" cxnId="{5A05D2D0-8E74-40B8-9044-06D329059517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659B6D9E-F18A-4E6E-914E-C1A2E2848BDF}" type="sibTrans" cxnId="{5A05D2D0-8E74-40B8-9044-06D329059517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51B70C7D-F843-43F1-8ECA-5E6F1756B1DB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latin typeface="Gabriela" pitchFamily="2" charset="-52"/>
            </a:rPr>
            <a:t>Захоплення</a:t>
          </a:r>
          <a:endParaRPr lang="uk-UA" b="1" dirty="0">
            <a:latin typeface="Gabriela" pitchFamily="2" charset="-52"/>
          </a:endParaRPr>
        </a:p>
      </dgm:t>
    </dgm:pt>
    <dgm:pt modelId="{F0E7AFFD-852C-4822-80F8-D72A57028D72}" type="parTrans" cxnId="{DDD266E7-9C82-4E75-8841-0CD745766D39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B098E82E-9BDF-40F3-9672-D1543815C0C4}" type="sibTrans" cxnId="{DDD266E7-9C82-4E75-8841-0CD745766D39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912DF4EA-4BE8-4CDB-9702-D688FC92C36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latin typeface="Gabriela" pitchFamily="2" charset="-52"/>
            </a:rPr>
            <a:t>Пізнання</a:t>
          </a:r>
          <a:endParaRPr lang="uk-UA" b="1" dirty="0">
            <a:latin typeface="Gabriela" pitchFamily="2" charset="-52"/>
          </a:endParaRPr>
        </a:p>
      </dgm:t>
    </dgm:pt>
    <dgm:pt modelId="{1C9C4979-E6B9-4DDD-B560-5B0E630C8CD2}" type="parTrans" cxnId="{7424A424-22ED-4392-A3A4-4E020F294B22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56F86465-B06E-43B9-BA8F-E884AA741086}" type="sibTrans" cxnId="{7424A424-22ED-4392-A3A4-4E020F294B22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0137F7CA-D458-4CE7-8134-68DDBF36E203}" type="pres">
      <dgm:prSet presAssocID="{B3694EA9-DA6C-40D2-9F17-E933E300CE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AA1163-156B-4807-83E9-1423B28F8497}" type="pres">
      <dgm:prSet presAssocID="{4006B0A9-6024-4E91-AAD8-5E8780627CBE}" presName="parTxOnly" presStyleLbl="node1" presStyleIdx="0" presStyleCnt="4" custScaleX="70874" custLinFactY="40033" custLinFactNeighborX="-9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C45F6-B0BA-4EE9-BD77-E85F5D20FD65}" type="pres">
      <dgm:prSet presAssocID="{E935A373-C543-49D3-B8ED-2D007F2D33C7}" presName="parSpace" presStyleCnt="0"/>
      <dgm:spPr/>
    </dgm:pt>
    <dgm:pt modelId="{42513220-01B4-40FB-871C-0ABB51EE3914}" type="pres">
      <dgm:prSet presAssocID="{C74176B0-B0EA-4B68-963C-1EA7C2F125B5}" presName="parTxOnly" presStyleLbl="node1" presStyleIdx="1" presStyleCnt="4" custLinFactNeighborX="-28942" custLinFactNeighborY="409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ADCA5-BC80-49F5-B5C5-D74639B212D5}" type="pres">
      <dgm:prSet presAssocID="{659B6D9E-F18A-4E6E-914E-C1A2E2848BDF}" presName="parSpace" presStyleCnt="0"/>
      <dgm:spPr/>
    </dgm:pt>
    <dgm:pt modelId="{FE99C528-C42F-4C36-BBD1-FBD451556AF4}" type="pres">
      <dgm:prSet presAssocID="{51B70C7D-F843-43F1-8ECA-5E6F1756B1DB}" presName="parTxOnly" presStyleLbl="node1" presStyleIdx="2" presStyleCnt="4" custScaleX="118591" custLinFactNeighborX="-6623" custLinFactNeighborY="-4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27DA3-BB15-4929-ABA0-81995B3DC898}" type="pres">
      <dgm:prSet presAssocID="{B098E82E-9BDF-40F3-9672-D1543815C0C4}" presName="parSpace" presStyleCnt="0"/>
      <dgm:spPr/>
    </dgm:pt>
    <dgm:pt modelId="{76CF4439-CA50-4C69-83AB-1F5F86724466}" type="pres">
      <dgm:prSet presAssocID="{912DF4EA-4BE8-4CDB-9702-D688FC92C366}" presName="parTxOnly" presStyleLbl="node1" presStyleIdx="3" presStyleCnt="4" custLinFactNeighborX="814" custLinFactNeighborY="-72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D266E7-9C82-4E75-8841-0CD745766D39}" srcId="{B3694EA9-DA6C-40D2-9F17-E933E300CE37}" destId="{51B70C7D-F843-43F1-8ECA-5E6F1756B1DB}" srcOrd="2" destOrd="0" parTransId="{F0E7AFFD-852C-4822-80F8-D72A57028D72}" sibTransId="{B098E82E-9BDF-40F3-9672-D1543815C0C4}"/>
    <dgm:cxn modelId="{A93C493A-325A-4C5F-8942-E8D20E06D282}" type="presOf" srcId="{B3694EA9-DA6C-40D2-9F17-E933E300CE37}" destId="{0137F7CA-D458-4CE7-8134-68DDBF36E203}" srcOrd="0" destOrd="0" presId="urn:microsoft.com/office/officeart/2005/8/layout/hChevron3"/>
    <dgm:cxn modelId="{0689D222-A219-448E-9D7A-EEDD247E8D4E}" type="presOf" srcId="{4006B0A9-6024-4E91-AAD8-5E8780627CBE}" destId="{D0AA1163-156B-4807-83E9-1423B28F8497}" srcOrd="0" destOrd="0" presId="urn:microsoft.com/office/officeart/2005/8/layout/hChevron3"/>
    <dgm:cxn modelId="{6B1F7F1C-81D7-4B86-83A0-BDE5EB8A244D}" srcId="{B3694EA9-DA6C-40D2-9F17-E933E300CE37}" destId="{4006B0A9-6024-4E91-AAD8-5E8780627CBE}" srcOrd="0" destOrd="0" parTransId="{446A2645-AAAE-4644-8B00-EA0E644145D7}" sibTransId="{E935A373-C543-49D3-B8ED-2D007F2D33C7}"/>
    <dgm:cxn modelId="{6952686C-2117-4560-923D-008AA8614A6B}" type="presOf" srcId="{51B70C7D-F843-43F1-8ECA-5E6F1756B1DB}" destId="{FE99C528-C42F-4C36-BBD1-FBD451556AF4}" srcOrd="0" destOrd="0" presId="urn:microsoft.com/office/officeart/2005/8/layout/hChevron3"/>
    <dgm:cxn modelId="{5A05D2D0-8E74-40B8-9044-06D329059517}" srcId="{B3694EA9-DA6C-40D2-9F17-E933E300CE37}" destId="{C74176B0-B0EA-4B68-963C-1EA7C2F125B5}" srcOrd="1" destOrd="0" parTransId="{851AC5F8-FB5F-492D-9041-CC6E356D29AE}" sibTransId="{659B6D9E-F18A-4E6E-914E-C1A2E2848BDF}"/>
    <dgm:cxn modelId="{CFCCBF34-F1CB-4AAD-8579-BC72A08B715A}" type="presOf" srcId="{912DF4EA-4BE8-4CDB-9702-D688FC92C366}" destId="{76CF4439-CA50-4C69-83AB-1F5F86724466}" srcOrd="0" destOrd="0" presId="urn:microsoft.com/office/officeart/2005/8/layout/hChevron3"/>
    <dgm:cxn modelId="{217B3C3E-FAC0-438D-A6C8-F6976DF8D14D}" type="presOf" srcId="{C74176B0-B0EA-4B68-963C-1EA7C2F125B5}" destId="{42513220-01B4-40FB-871C-0ABB51EE3914}" srcOrd="0" destOrd="0" presId="urn:microsoft.com/office/officeart/2005/8/layout/hChevron3"/>
    <dgm:cxn modelId="{7424A424-22ED-4392-A3A4-4E020F294B22}" srcId="{B3694EA9-DA6C-40D2-9F17-E933E300CE37}" destId="{912DF4EA-4BE8-4CDB-9702-D688FC92C366}" srcOrd="3" destOrd="0" parTransId="{1C9C4979-E6B9-4DDD-B560-5B0E630C8CD2}" sibTransId="{56F86465-B06E-43B9-BA8F-E884AA741086}"/>
    <dgm:cxn modelId="{10B52D95-98FE-44B8-87E9-C5C25FC3AE8E}" type="presParOf" srcId="{0137F7CA-D458-4CE7-8134-68DDBF36E203}" destId="{D0AA1163-156B-4807-83E9-1423B28F8497}" srcOrd="0" destOrd="0" presId="urn:microsoft.com/office/officeart/2005/8/layout/hChevron3"/>
    <dgm:cxn modelId="{805B4927-D85C-430E-ABEE-421BB8180BC2}" type="presParOf" srcId="{0137F7CA-D458-4CE7-8134-68DDBF36E203}" destId="{A28C45F6-B0BA-4EE9-BD77-E85F5D20FD65}" srcOrd="1" destOrd="0" presId="urn:microsoft.com/office/officeart/2005/8/layout/hChevron3"/>
    <dgm:cxn modelId="{88CBA439-6789-4C6C-9168-EBA0C578E1F4}" type="presParOf" srcId="{0137F7CA-D458-4CE7-8134-68DDBF36E203}" destId="{42513220-01B4-40FB-871C-0ABB51EE3914}" srcOrd="2" destOrd="0" presId="urn:microsoft.com/office/officeart/2005/8/layout/hChevron3"/>
    <dgm:cxn modelId="{DE04B4E0-2D83-44AA-9215-F275D558AA9D}" type="presParOf" srcId="{0137F7CA-D458-4CE7-8134-68DDBF36E203}" destId="{639ADCA5-BC80-49F5-B5C5-D74639B212D5}" srcOrd="3" destOrd="0" presId="urn:microsoft.com/office/officeart/2005/8/layout/hChevron3"/>
    <dgm:cxn modelId="{54F55DF2-55A7-440D-93D5-DC6C2B45B4E3}" type="presParOf" srcId="{0137F7CA-D458-4CE7-8134-68DDBF36E203}" destId="{FE99C528-C42F-4C36-BBD1-FBD451556AF4}" srcOrd="4" destOrd="0" presId="urn:microsoft.com/office/officeart/2005/8/layout/hChevron3"/>
    <dgm:cxn modelId="{BC93EF6F-46A4-4540-BFEB-FC4ABBAC0C27}" type="presParOf" srcId="{0137F7CA-D458-4CE7-8134-68DDBF36E203}" destId="{6AE27DA3-BB15-4929-ABA0-81995B3DC898}" srcOrd="5" destOrd="0" presId="urn:microsoft.com/office/officeart/2005/8/layout/hChevron3"/>
    <dgm:cxn modelId="{75AEBF0F-7944-4538-93A0-356FAFC4223B}" type="presParOf" srcId="{0137F7CA-D458-4CE7-8134-68DDBF36E203}" destId="{76CF4439-CA50-4C69-83AB-1F5F8672446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F197DD-1FC1-4608-B7E1-3E9BA30FAE2B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976F622F-1D2D-46F3-AAA2-3A4CFE71E2CA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uk-UA" altLang="uk-UA" sz="2400" b="1" dirty="0" smtClean="0">
              <a:latin typeface="Gabriela" pitchFamily="2" charset="-52"/>
            </a:rPr>
            <a:t>Глибокі теоретичні знання</a:t>
          </a:r>
          <a:endParaRPr lang="uk-UA" sz="2400" b="1" dirty="0">
            <a:latin typeface="Gabriela" pitchFamily="2" charset="-52"/>
          </a:endParaRPr>
        </a:p>
      </dgm:t>
    </dgm:pt>
    <dgm:pt modelId="{5AB8A785-8716-469A-A1E5-61111AA987D7}" type="parTrans" cxnId="{5832AC07-4B33-402E-A40B-89CCC528BF36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7AA3D748-DA96-44C0-AF10-803C9C5088E2}" type="sibTrans" cxnId="{5832AC07-4B33-402E-A40B-89CCC528BF36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31290E65-50F1-404A-A87B-E4FD4F59FF1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altLang="uk-UA" sz="1800" b="1" dirty="0" smtClean="0">
              <a:latin typeface="Gabriela" pitchFamily="2" charset="-52"/>
            </a:rPr>
            <a:t>Ретельна підготовка уроку</a:t>
          </a:r>
          <a:endParaRPr lang="uk-UA" sz="1800" b="1" dirty="0">
            <a:latin typeface="Gabriela" pitchFamily="2" charset="-52"/>
          </a:endParaRPr>
        </a:p>
      </dgm:t>
    </dgm:pt>
    <dgm:pt modelId="{E38FFA97-97A9-4014-8600-C47296C2C85A}" type="parTrans" cxnId="{0EAD66F2-5213-4CA1-9CF4-D01BB25E0CF4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E6A6F0CA-7C23-40CE-A93A-A14867680F11}" type="sibTrans" cxnId="{0EAD66F2-5213-4CA1-9CF4-D01BB25E0CF4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180A836B-1C17-48AA-A98D-7E6E157EC313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altLang="uk-UA" sz="1800" b="1" dirty="0" smtClean="0">
              <a:latin typeface="Gabriela" pitchFamily="2" charset="-52"/>
            </a:rPr>
            <a:t>Творчий підхід учителя</a:t>
          </a:r>
          <a:endParaRPr lang="uk-UA" sz="1800" b="1" dirty="0">
            <a:latin typeface="Gabriela" pitchFamily="2" charset="-52"/>
          </a:endParaRPr>
        </a:p>
      </dgm:t>
    </dgm:pt>
    <dgm:pt modelId="{465555CD-7F3A-412C-A4A9-55933FC9804A}" type="parTrans" cxnId="{2DFA9739-AE59-4442-9DA3-B3D532155BC2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1AA3BA34-33CC-46C2-BB36-450BE16082B8}" type="sibTrans" cxnId="{2DFA9739-AE59-4442-9DA3-B3D532155BC2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955DE653-17A0-4357-B430-EF8DC4DB087D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uk-UA" altLang="uk-UA" sz="1800" b="1" dirty="0" smtClean="0">
              <a:latin typeface="Gabriela" pitchFamily="2" charset="-52"/>
            </a:rPr>
            <a:t>Ефективний урок</a:t>
          </a:r>
          <a:endParaRPr lang="uk-UA" sz="1800" b="1" dirty="0">
            <a:latin typeface="Gabriela" pitchFamily="2" charset="-52"/>
          </a:endParaRPr>
        </a:p>
      </dgm:t>
    </dgm:pt>
    <dgm:pt modelId="{99953C3F-D0F6-4F65-A952-FD8B2B281672}" type="parTrans" cxnId="{8BC43C6B-298F-404B-A047-ADCC11F94515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9E342ECF-2222-4E6B-9C4D-7DCC7F3C0269}" type="sibTrans" cxnId="{8BC43C6B-298F-404B-A047-ADCC11F94515}">
      <dgm:prSet/>
      <dgm:spPr/>
      <dgm:t>
        <a:bodyPr/>
        <a:lstStyle/>
        <a:p>
          <a:endParaRPr lang="uk-UA" sz="2000">
            <a:latin typeface="Gabriela" pitchFamily="2" charset="-52"/>
          </a:endParaRPr>
        </a:p>
      </dgm:t>
    </dgm:pt>
    <dgm:pt modelId="{50F5982E-F585-49B5-924A-7890789ECF78}" type="pres">
      <dgm:prSet presAssocID="{B0F197DD-1FC1-4608-B7E1-3E9BA30FAE2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3A5FFE6-F39B-46E1-B2AD-562061807C19}" type="pres">
      <dgm:prSet presAssocID="{976F622F-1D2D-46F3-AAA2-3A4CFE71E2CA}" presName="singleCycle" presStyleCnt="0"/>
      <dgm:spPr/>
    </dgm:pt>
    <dgm:pt modelId="{84F547B0-69C4-4A5A-AF68-B17EA32EB544}" type="pres">
      <dgm:prSet presAssocID="{976F622F-1D2D-46F3-AAA2-3A4CFE71E2CA}" presName="singleCenter" presStyleLbl="node1" presStyleIdx="0" presStyleCnt="4" custScaleX="153039" custLinFactNeighborY="-1008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657CBFB-E631-41E6-BE49-DC25B12DDEBA}" type="pres">
      <dgm:prSet presAssocID="{E38FFA97-97A9-4014-8600-C47296C2C85A}" presName="Name56" presStyleLbl="parChTrans1D2" presStyleIdx="0" presStyleCnt="3"/>
      <dgm:spPr/>
      <dgm:t>
        <a:bodyPr/>
        <a:lstStyle/>
        <a:p>
          <a:endParaRPr lang="ru-RU"/>
        </a:p>
      </dgm:t>
    </dgm:pt>
    <dgm:pt modelId="{2DB0A566-05ED-47EB-8B7C-0B3A9E0DB608}" type="pres">
      <dgm:prSet presAssocID="{31290E65-50F1-404A-A87B-E4FD4F59FF1F}" presName="text0" presStyleLbl="node1" presStyleIdx="1" presStyleCnt="4" custScaleX="211158" custScaleY="138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B8FCE-1D45-4843-A118-68A2A1720A53}" type="pres">
      <dgm:prSet presAssocID="{465555CD-7F3A-412C-A4A9-55933FC9804A}" presName="Name56" presStyleLbl="parChTrans1D2" presStyleIdx="1" presStyleCnt="3"/>
      <dgm:spPr/>
      <dgm:t>
        <a:bodyPr/>
        <a:lstStyle/>
        <a:p>
          <a:endParaRPr lang="ru-RU"/>
        </a:p>
      </dgm:t>
    </dgm:pt>
    <dgm:pt modelId="{CD5A435D-25A3-4697-8B5E-1E1AC3876F4E}" type="pres">
      <dgm:prSet presAssocID="{180A836B-1C17-48AA-A98D-7E6E157EC313}" presName="text0" presStyleLbl="node1" presStyleIdx="2" presStyleCnt="4" custScaleX="211158" custScaleY="138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5AB6B-1761-4F13-9C93-E0F60242B625}" type="pres">
      <dgm:prSet presAssocID="{99953C3F-D0F6-4F65-A952-FD8B2B281672}" presName="Name56" presStyleLbl="parChTrans1D2" presStyleIdx="2" presStyleCnt="3"/>
      <dgm:spPr/>
      <dgm:t>
        <a:bodyPr/>
        <a:lstStyle/>
        <a:p>
          <a:endParaRPr lang="ru-RU"/>
        </a:p>
      </dgm:t>
    </dgm:pt>
    <dgm:pt modelId="{981AF3A6-C8E7-489E-8F1B-3815AD8AF798}" type="pres">
      <dgm:prSet presAssocID="{955DE653-17A0-4357-B430-EF8DC4DB087D}" presName="text0" presStyleLbl="node1" presStyleIdx="3" presStyleCnt="4" custScaleX="211158" custScaleY="1386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C43C6B-298F-404B-A047-ADCC11F94515}" srcId="{976F622F-1D2D-46F3-AAA2-3A4CFE71E2CA}" destId="{955DE653-17A0-4357-B430-EF8DC4DB087D}" srcOrd="2" destOrd="0" parTransId="{99953C3F-D0F6-4F65-A952-FD8B2B281672}" sibTransId="{9E342ECF-2222-4E6B-9C4D-7DCC7F3C0269}"/>
    <dgm:cxn modelId="{F618DFD6-B404-488E-A8FA-E9412173096E}" type="presOf" srcId="{180A836B-1C17-48AA-A98D-7E6E157EC313}" destId="{CD5A435D-25A3-4697-8B5E-1E1AC3876F4E}" srcOrd="0" destOrd="0" presId="urn:microsoft.com/office/officeart/2008/layout/RadialCluster"/>
    <dgm:cxn modelId="{2DFA9739-AE59-4442-9DA3-B3D532155BC2}" srcId="{976F622F-1D2D-46F3-AAA2-3A4CFE71E2CA}" destId="{180A836B-1C17-48AA-A98D-7E6E157EC313}" srcOrd="1" destOrd="0" parTransId="{465555CD-7F3A-412C-A4A9-55933FC9804A}" sibTransId="{1AA3BA34-33CC-46C2-BB36-450BE16082B8}"/>
    <dgm:cxn modelId="{0EAD66F2-5213-4CA1-9CF4-D01BB25E0CF4}" srcId="{976F622F-1D2D-46F3-AAA2-3A4CFE71E2CA}" destId="{31290E65-50F1-404A-A87B-E4FD4F59FF1F}" srcOrd="0" destOrd="0" parTransId="{E38FFA97-97A9-4014-8600-C47296C2C85A}" sibTransId="{E6A6F0CA-7C23-40CE-A93A-A14867680F11}"/>
    <dgm:cxn modelId="{5832AC07-4B33-402E-A40B-89CCC528BF36}" srcId="{B0F197DD-1FC1-4608-B7E1-3E9BA30FAE2B}" destId="{976F622F-1D2D-46F3-AAA2-3A4CFE71E2CA}" srcOrd="0" destOrd="0" parTransId="{5AB8A785-8716-469A-A1E5-61111AA987D7}" sibTransId="{7AA3D748-DA96-44C0-AF10-803C9C5088E2}"/>
    <dgm:cxn modelId="{B6E30C4C-0BC2-40EE-BC09-9F4AF4FEE4CE}" type="presOf" srcId="{B0F197DD-1FC1-4608-B7E1-3E9BA30FAE2B}" destId="{50F5982E-F585-49B5-924A-7890789ECF78}" srcOrd="0" destOrd="0" presId="urn:microsoft.com/office/officeart/2008/layout/RadialCluster"/>
    <dgm:cxn modelId="{BF03B793-C4B1-43A0-BF56-ADB2522D7BE0}" type="presOf" srcId="{E38FFA97-97A9-4014-8600-C47296C2C85A}" destId="{7657CBFB-E631-41E6-BE49-DC25B12DDEBA}" srcOrd="0" destOrd="0" presId="urn:microsoft.com/office/officeart/2008/layout/RadialCluster"/>
    <dgm:cxn modelId="{3BBD47E7-A3B3-4253-9088-EAAE8A447903}" type="presOf" srcId="{976F622F-1D2D-46F3-AAA2-3A4CFE71E2CA}" destId="{84F547B0-69C4-4A5A-AF68-B17EA32EB544}" srcOrd="0" destOrd="0" presId="urn:microsoft.com/office/officeart/2008/layout/RadialCluster"/>
    <dgm:cxn modelId="{0F59DE98-7880-4E30-B7D4-65FE793B4EB0}" type="presOf" srcId="{955DE653-17A0-4357-B430-EF8DC4DB087D}" destId="{981AF3A6-C8E7-489E-8F1B-3815AD8AF798}" srcOrd="0" destOrd="0" presId="urn:microsoft.com/office/officeart/2008/layout/RadialCluster"/>
    <dgm:cxn modelId="{56913575-5DA4-4A8F-9C9B-1E4600AEB676}" type="presOf" srcId="{31290E65-50F1-404A-A87B-E4FD4F59FF1F}" destId="{2DB0A566-05ED-47EB-8B7C-0B3A9E0DB608}" srcOrd="0" destOrd="0" presId="urn:microsoft.com/office/officeart/2008/layout/RadialCluster"/>
    <dgm:cxn modelId="{0C378C91-3968-4DDE-B66D-D870935D5717}" type="presOf" srcId="{465555CD-7F3A-412C-A4A9-55933FC9804A}" destId="{269B8FCE-1D45-4843-A118-68A2A1720A53}" srcOrd="0" destOrd="0" presId="urn:microsoft.com/office/officeart/2008/layout/RadialCluster"/>
    <dgm:cxn modelId="{F47AE873-8032-4AFF-88CA-1B25CBEC2FE4}" type="presOf" srcId="{99953C3F-D0F6-4F65-A952-FD8B2B281672}" destId="{E6B5AB6B-1761-4F13-9C93-E0F60242B625}" srcOrd="0" destOrd="0" presId="urn:microsoft.com/office/officeart/2008/layout/RadialCluster"/>
    <dgm:cxn modelId="{271CD694-C96A-4D30-85AB-B1A6998A7245}" type="presParOf" srcId="{50F5982E-F585-49B5-924A-7890789ECF78}" destId="{B3A5FFE6-F39B-46E1-B2AD-562061807C19}" srcOrd="0" destOrd="0" presId="urn:microsoft.com/office/officeart/2008/layout/RadialCluster"/>
    <dgm:cxn modelId="{C9D74361-6178-4E62-AFD5-782D9B0EDE99}" type="presParOf" srcId="{B3A5FFE6-F39B-46E1-B2AD-562061807C19}" destId="{84F547B0-69C4-4A5A-AF68-B17EA32EB544}" srcOrd="0" destOrd="0" presId="urn:microsoft.com/office/officeart/2008/layout/RadialCluster"/>
    <dgm:cxn modelId="{C525F208-CF7A-43AB-9DB5-2222AA0A1048}" type="presParOf" srcId="{B3A5FFE6-F39B-46E1-B2AD-562061807C19}" destId="{7657CBFB-E631-41E6-BE49-DC25B12DDEBA}" srcOrd="1" destOrd="0" presId="urn:microsoft.com/office/officeart/2008/layout/RadialCluster"/>
    <dgm:cxn modelId="{5FE7389D-16C4-4F92-9567-A2DEB6B2585C}" type="presParOf" srcId="{B3A5FFE6-F39B-46E1-B2AD-562061807C19}" destId="{2DB0A566-05ED-47EB-8B7C-0B3A9E0DB608}" srcOrd="2" destOrd="0" presId="urn:microsoft.com/office/officeart/2008/layout/RadialCluster"/>
    <dgm:cxn modelId="{70E8C2D8-7590-4463-9B2C-CF7D91144C84}" type="presParOf" srcId="{B3A5FFE6-F39B-46E1-B2AD-562061807C19}" destId="{269B8FCE-1D45-4843-A118-68A2A1720A53}" srcOrd="3" destOrd="0" presId="urn:microsoft.com/office/officeart/2008/layout/RadialCluster"/>
    <dgm:cxn modelId="{C6E00417-566E-4CDB-A65F-D2C52F9EDB36}" type="presParOf" srcId="{B3A5FFE6-F39B-46E1-B2AD-562061807C19}" destId="{CD5A435D-25A3-4697-8B5E-1E1AC3876F4E}" srcOrd="4" destOrd="0" presId="urn:microsoft.com/office/officeart/2008/layout/RadialCluster"/>
    <dgm:cxn modelId="{CD18668C-27D4-486F-8811-C6A249DAA7B2}" type="presParOf" srcId="{B3A5FFE6-F39B-46E1-B2AD-562061807C19}" destId="{E6B5AB6B-1761-4F13-9C93-E0F60242B625}" srcOrd="5" destOrd="0" presId="urn:microsoft.com/office/officeart/2008/layout/RadialCluster"/>
    <dgm:cxn modelId="{FDF888B4-FC68-4927-8A00-AD57804FF08A}" type="presParOf" srcId="{B3A5FFE6-F39B-46E1-B2AD-562061807C19}" destId="{981AF3A6-C8E7-489E-8F1B-3815AD8AF79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F40D94-310F-4DA7-9CD4-F58CBEB89ADA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958F4FFD-DDE3-4BF0-95D0-5766384E603C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У роботі задіяні</a:t>
          </a:r>
        </a:p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всі учні класу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3CD3C9D1-3747-4741-9594-AAB87BCEF76E}" type="parTrans" cxnId="{476D8560-930A-4437-8804-2C91B2A9437D}">
      <dgm:prSet/>
      <dgm:spPr/>
      <dgm:t>
        <a:bodyPr/>
        <a:lstStyle/>
        <a:p>
          <a:endParaRPr lang="uk-UA" sz="1400"/>
        </a:p>
      </dgm:t>
    </dgm:pt>
    <dgm:pt modelId="{BAD918FD-45CE-4BFC-BE3E-B2F37152C52B}" type="sibTrans" cxnId="{476D8560-930A-4437-8804-2C91B2A9437D}">
      <dgm:prSet/>
      <dgm:spPr/>
      <dgm:t>
        <a:bodyPr/>
        <a:lstStyle/>
        <a:p>
          <a:endParaRPr lang="uk-UA" sz="1400"/>
        </a:p>
      </dgm:t>
    </dgm:pt>
    <dgm:pt modelId="{DB2778CA-FE08-4023-81A7-22C94EC326F3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Кожна дитина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має можливість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пропонувати свою думку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B2C841B4-D593-4908-88B8-52E773FC23FD}" type="parTrans" cxnId="{4BA590F2-CE20-4D90-9513-BD1022DEAD04}">
      <dgm:prSet/>
      <dgm:spPr/>
      <dgm:t>
        <a:bodyPr/>
        <a:lstStyle/>
        <a:p>
          <a:endParaRPr lang="uk-UA" sz="1400"/>
        </a:p>
      </dgm:t>
    </dgm:pt>
    <dgm:pt modelId="{CDC397B3-43B4-44C6-AA98-5F296877FD6D}" type="sibTrans" cxnId="{4BA590F2-CE20-4D90-9513-BD1022DEAD04}">
      <dgm:prSet/>
      <dgm:spPr/>
      <dgm:t>
        <a:bodyPr/>
        <a:lstStyle/>
        <a:p>
          <a:endParaRPr lang="uk-UA" sz="1400"/>
        </a:p>
      </dgm:t>
    </dgm:pt>
    <dgm:pt modelId="{47683BD0-A3AA-4912-AA35-048510B313E5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Створюється “ситуація успіху</a:t>
          </a:r>
          <a:r>
            <a:rPr lang="uk-UA" sz="1400" b="0" dirty="0" smtClean="0">
              <a:solidFill>
                <a:schemeClr val="tx1"/>
              </a:solidFill>
              <a:latin typeface="Gabriela" pitchFamily="2" charset="-52"/>
            </a:rPr>
            <a:t>”</a:t>
          </a:r>
          <a:endParaRPr lang="uk-UA" sz="1400" b="0" dirty="0">
            <a:solidFill>
              <a:schemeClr val="tx1"/>
            </a:solidFill>
            <a:latin typeface="Gabriela" pitchFamily="2" charset="-52"/>
          </a:endParaRPr>
        </a:p>
      </dgm:t>
    </dgm:pt>
    <dgm:pt modelId="{28595BDF-E471-4737-8E5F-D5CDB44E7EA1}" type="parTrans" cxnId="{FEA24160-2B1E-45D6-9950-90F0439120A7}">
      <dgm:prSet/>
      <dgm:spPr/>
      <dgm:t>
        <a:bodyPr/>
        <a:lstStyle/>
        <a:p>
          <a:endParaRPr lang="uk-UA" sz="1400"/>
        </a:p>
      </dgm:t>
    </dgm:pt>
    <dgm:pt modelId="{FBC624E7-81D5-4DC4-8663-20E55713A833}" type="sibTrans" cxnId="{FEA24160-2B1E-45D6-9950-90F0439120A7}">
      <dgm:prSet/>
      <dgm:spPr/>
      <dgm:t>
        <a:bodyPr/>
        <a:lstStyle/>
        <a:p>
          <a:endParaRPr lang="uk-UA" sz="1400"/>
        </a:p>
      </dgm:t>
    </dgm:pt>
    <dgm:pt modelId="{C7361FC8-7BA3-41DB-9EF6-028B5B0350DC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За короткий час учні опановують багато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нового матеріалу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B5A83031-ABE6-4380-96B6-07AC9D3516DD}" type="parTrans" cxnId="{55921105-D148-46AF-B8BD-F97718B539D9}">
      <dgm:prSet/>
      <dgm:spPr/>
      <dgm:t>
        <a:bodyPr/>
        <a:lstStyle/>
        <a:p>
          <a:endParaRPr lang="uk-UA" sz="1400"/>
        </a:p>
      </dgm:t>
    </dgm:pt>
    <dgm:pt modelId="{946DCAC3-04ED-4599-9296-CBE90154DA9F}" type="sibTrans" cxnId="{55921105-D148-46AF-B8BD-F97718B539D9}">
      <dgm:prSet/>
      <dgm:spPr/>
      <dgm:t>
        <a:bodyPr/>
        <a:lstStyle/>
        <a:p>
          <a:endParaRPr lang="uk-UA" sz="1400"/>
        </a:p>
      </dgm:t>
    </dgm:pt>
    <dgm:pt modelId="{67CC922D-1156-47C1-888F-C293E37743A6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Формується доброзичливе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ставлення до опонента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2AC577B9-7B45-4436-9470-0BD934A18C55}" type="parTrans" cxnId="{C4C0C4DD-E841-4445-953B-614FEE651522}">
      <dgm:prSet/>
      <dgm:spPr/>
      <dgm:t>
        <a:bodyPr/>
        <a:lstStyle/>
        <a:p>
          <a:endParaRPr lang="uk-UA" sz="1400"/>
        </a:p>
      </dgm:t>
    </dgm:pt>
    <dgm:pt modelId="{CB67410B-8078-474D-8D6D-63506313FBB6}" type="sibTrans" cxnId="{C4C0C4DD-E841-4445-953B-614FEE651522}">
      <dgm:prSet/>
      <dgm:spPr/>
      <dgm:t>
        <a:bodyPr/>
        <a:lstStyle/>
        <a:p>
          <a:endParaRPr lang="uk-UA" sz="1400"/>
        </a:p>
      </dgm:t>
    </dgm:pt>
    <dgm:pt modelId="{9180CF4A-E475-4157-9308-6578CD3E0212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Учні вчаться працювати у команді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2377F2D6-DAD1-44DE-BC72-7A85FE0F7539}" type="parTrans" cxnId="{10286D2D-6C2D-42B1-913C-464C4CB69917}">
      <dgm:prSet/>
      <dgm:spPr/>
      <dgm:t>
        <a:bodyPr/>
        <a:lstStyle/>
        <a:p>
          <a:endParaRPr lang="uk-UA" sz="1400"/>
        </a:p>
      </dgm:t>
    </dgm:pt>
    <dgm:pt modelId="{D9400659-B6AA-493F-B0FC-EF9D88CF443C}" type="sibTrans" cxnId="{10286D2D-6C2D-42B1-913C-464C4CB69917}">
      <dgm:prSet/>
      <dgm:spPr/>
      <dgm:t>
        <a:bodyPr/>
        <a:lstStyle/>
        <a:p>
          <a:endParaRPr lang="uk-UA" sz="1400"/>
        </a:p>
      </dgm:t>
    </dgm:pt>
    <dgm:pt modelId="{96C12CEB-E2A8-4F8D-A083-B5CC12D822D0}">
      <dgm:prSet phldrT="[Текст]" custT="1"/>
      <dgm:spPr>
        <a:solidFill>
          <a:srgbClr val="FFFFCC"/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Формування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толерантного </a:t>
          </a:r>
          <a:r>
            <a:rPr lang="en-US" sz="1400" b="1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dirty="0" smtClean="0">
              <a:solidFill>
                <a:schemeClr val="tx1"/>
              </a:solidFill>
              <a:latin typeface="Gabriela" pitchFamily="2" charset="-52"/>
            </a:rPr>
            <a:t>спілкування, вміння аргументувати свою точку зору</a:t>
          </a:r>
          <a:endParaRPr lang="uk-UA" sz="1400" b="1" dirty="0">
            <a:solidFill>
              <a:schemeClr val="tx1"/>
            </a:solidFill>
            <a:latin typeface="Gabriela" pitchFamily="2" charset="-52"/>
          </a:endParaRPr>
        </a:p>
      </dgm:t>
    </dgm:pt>
    <dgm:pt modelId="{70287026-6176-48FF-81A6-837206C08F45}" type="sibTrans" cxnId="{E8EF73F3-833B-45BB-AC8B-4BB9FEC4B069}">
      <dgm:prSet/>
      <dgm:spPr/>
      <dgm:t>
        <a:bodyPr/>
        <a:lstStyle/>
        <a:p>
          <a:endParaRPr lang="uk-UA" sz="1400"/>
        </a:p>
      </dgm:t>
    </dgm:pt>
    <dgm:pt modelId="{5CADA0B6-9662-4EAD-A50A-9CED3E6DE3D8}" type="parTrans" cxnId="{E8EF73F3-833B-45BB-AC8B-4BB9FEC4B069}">
      <dgm:prSet/>
      <dgm:spPr/>
      <dgm:t>
        <a:bodyPr/>
        <a:lstStyle/>
        <a:p>
          <a:endParaRPr lang="uk-UA" sz="1400"/>
        </a:p>
      </dgm:t>
    </dgm:pt>
    <dgm:pt modelId="{3985CFDE-51D7-4F6D-AF39-70C963EA90F3}" type="pres">
      <dgm:prSet presAssocID="{23F40D94-310F-4DA7-9CD4-F58CBEB89A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3B7911-9C80-4AEA-B2D8-731CE79A7622}" type="pres">
      <dgm:prSet presAssocID="{958F4FFD-DDE3-4BF0-95D0-5766384E603C}" presName="node" presStyleLbl="node1" presStyleIdx="0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30C832-FBB4-4B64-8AAC-AA4AB6AFB75B}" type="pres">
      <dgm:prSet presAssocID="{958F4FFD-DDE3-4BF0-95D0-5766384E603C}" presName="spNode" presStyleCnt="0"/>
      <dgm:spPr/>
    </dgm:pt>
    <dgm:pt modelId="{001A8EDF-CB22-44B8-81DF-60FDD3C89E27}" type="pres">
      <dgm:prSet presAssocID="{BAD918FD-45CE-4BFC-BE3E-B2F37152C52B}" presName="sibTrans" presStyleLbl="sibTrans1D1" presStyleIdx="0" presStyleCnt="7"/>
      <dgm:spPr/>
      <dgm:t>
        <a:bodyPr/>
        <a:lstStyle/>
        <a:p>
          <a:endParaRPr lang="ru-RU"/>
        </a:p>
      </dgm:t>
    </dgm:pt>
    <dgm:pt modelId="{3B2EA3DE-249B-4D23-9213-E104CB16D802}" type="pres">
      <dgm:prSet presAssocID="{DB2778CA-FE08-4023-81A7-22C94EC326F3}" presName="node" presStyleLbl="node1" presStyleIdx="1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416726D-D752-41EF-9EAD-94C38C33C7F9}" type="pres">
      <dgm:prSet presAssocID="{DB2778CA-FE08-4023-81A7-22C94EC326F3}" presName="spNode" presStyleCnt="0"/>
      <dgm:spPr/>
    </dgm:pt>
    <dgm:pt modelId="{EC918A60-DE76-49C8-930B-145B881F9F75}" type="pres">
      <dgm:prSet presAssocID="{CDC397B3-43B4-44C6-AA98-5F296877FD6D}" presName="sibTrans" presStyleLbl="sibTrans1D1" presStyleIdx="1" presStyleCnt="7"/>
      <dgm:spPr/>
      <dgm:t>
        <a:bodyPr/>
        <a:lstStyle/>
        <a:p>
          <a:endParaRPr lang="ru-RU"/>
        </a:p>
      </dgm:t>
    </dgm:pt>
    <dgm:pt modelId="{77E232DB-F595-4997-B025-AEC697569DD0}" type="pres">
      <dgm:prSet presAssocID="{47683BD0-A3AA-4912-AA35-048510B313E5}" presName="node" presStyleLbl="node1" presStyleIdx="2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0F132B-EFCB-4651-BA47-277D3144224F}" type="pres">
      <dgm:prSet presAssocID="{47683BD0-A3AA-4912-AA35-048510B313E5}" presName="spNode" presStyleCnt="0"/>
      <dgm:spPr/>
    </dgm:pt>
    <dgm:pt modelId="{3F413E6D-9C41-4961-96B5-84405EF715E6}" type="pres">
      <dgm:prSet presAssocID="{FBC624E7-81D5-4DC4-8663-20E55713A833}" presName="sibTrans" presStyleLbl="sibTrans1D1" presStyleIdx="2" presStyleCnt="7"/>
      <dgm:spPr/>
      <dgm:t>
        <a:bodyPr/>
        <a:lstStyle/>
        <a:p>
          <a:endParaRPr lang="ru-RU"/>
        </a:p>
      </dgm:t>
    </dgm:pt>
    <dgm:pt modelId="{70EFFE08-CC90-4AE5-A66F-BB4952B9C4FB}" type="pres">
      <dgm:prSet presAssocID="{C7361FC8-7BA3-41DB-9EF6-028B5B0350DC}" presName="node" presStyleLbl="node1" presStyleIdx="3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0C10BF-8807-46B3-9131-93D238AC5B2C}" type="pres">
      <dgm:prSet presAssocID="{C7361FC8-7BA3-41DB-9EF6-028B5B0350DC}" presName="spNode" presStyleCnt="0"/>
      <dgm:spPr/>
    </dgm:pt>
    <dgm:pt modelId="{4BEEF24E-4CFE-4EC6-8D79-253D5C9C07CB}" type="pres">
      <dgm:prSet presAssocID="{946DCAC3-04ED-4599-9296-CBE90154DA9F}" presName="sibTrans" presStyleLbl="sibTrans1D1" presStyleIdx="3" presStyleCnt="7"/>
      <dgm:spPr/>
      <dgm:t>
        <a:bodyPr/>
        <a:lstStyle/>
        <a:p>
          <a:endParaRPr lang="ru-RU"/>
        </a:p>
      </dgm:t>
    </dgm:pt>
    <dgm:pt modelId="{46F74A5E-153B-4076-BFE6-FFE9C011D13D}" type="pres">
      <dgm:prSet presAssocID="{67CC922D-1156-47C1-888F-C293E37743A6}" presName="node" presStyleLbl="node1" presStyleIdx="4" presStyleCnt="7" custScaleX="137583" custScaleY="145342" custRadScaleRad="105772" custRadScaleInc="2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105AA1-2C69-4025-B848-5A62D13825E8}" type="pres">
      <dgm:prSet presAssocID="{67CC922D-1156-47C1-888F-C293E37743A6}" presName="spNode" presStyleCnt="0"/>
      <dgm:spPr/>
    </dgm:pt>
    <dgm:pt modelId="{E4ACA095-FCEF-4781-93E4-8BA57DC524CB}" type="pres">
      <dgm:prSet presAssocID="{CB67410B-8078-474D-8D6D-63506313FBB6}" presName="sibTrans" presStyleLbl="sibTrans1D1" presStyleIdx="4" presStyleCnt="7"/>
      <dgm:spPr/>
      <dgm:t>
        <a:bodyPr/>
        <a:lstStyle/>
        <a:p>
          <a:endParaRPr lang="ru-RU"/>
        </a:p>
      </dgm:t>
    </dgm:pt>
    <dgm:pt modelId="{F00903A6-F3A6-4A6B-B707-529B9F5CBEF0}" type="pres">
      <dgm:prSet presAssocID="{9180CF4A-E475-4157-9308-6578CD3E0212}" presName="node" presStyleLbl="node1" presStyleIdx="5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5D60EE-A9A7-4A06-B8EF-294D21397B58}" type="pres">
      <dgm:prSet presAssocID="{9180CF4A-E475-4157-9308-6578CD3E0212}" presName="spNode" presStyleCnt="0"/>
      <dgm:spPr/>
    </dgm:pt>
    <dgm:pt modelId="{C871903E-EA13-4CD7-8FBE-BD5E191871F9}" type="pres">
      <dgm:prSet presAssocID="{D9400659-B6AA-493F-B0FC-EF9D88CF443C}" presName="sibTrans" presStyleLbl="sibTrans1D1" presStyleIdx="5" presStyleCnt="7"/>
      <dgm:spPr/>
      <dgm:t>
        <a:bodyPr/>
        <a:lstStyle/>
        <a:p>
          <a:endParaRPr lang="ru-RU"/>
        </a:p>
      </dgm:t>
    </dgm:pt>
    <dgm:pt modelId="{AA9859D6-AB30-4BA2-AD92-FA872CE9B7CA}" type="pres">
      <dgm:prSet presAssocID="{96C12CEB-E2A8-4F8D-A083-B5CC12D822D0}" presName="node" presStyleLbl="node1" presStyleIdx="6" presStyleCnt="7" custScaleX="137583" custScaleY="145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3799A3-D14C-4532-BEC1-21A360C6003B}" type="pres">
      <dgm:prSet presAssocID="{96C12CEB-E2A8-4F8D-A083-B5CC12D822D0}" presName="spNode" presStyleCnt="0"/>
      <dgm:spPr/>
    </dgm:pt>
    <dgm:pt modelId="{5549BD9A-9A73-4932-9740-92DBD2ABD3D9}" type="pres">
      <dgm:prSet presAssocID="{70287026-6176-48FF-81A6-837206C08F45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EC22131B-2E20-4A10-BC2F-BE0508FF3CA0}" type="presOf" srcId="{9180CF4A-E475-4157-9308-6578CD3E0212}" destId="{F00903A6-F3A6-4A6B-B707-529B9F5CBEF0}" srcOrd="0" destOrd="0" presId="urn:microsoft.com/office/officeart/2005/8/layout/cycle6"/>
    <dgm:cxn modelId="{707E428A-7344-4CA4-BCA3-6DF4868DA45A}" type="presOf" srcId="{BAD918FD-45CE-4BFC-BE3E-B2F37152C52B}" destId="{001A8EDF-CB22-44B8-81DF-60FDD3C89E27}" srcOrd="0" destOrd="0" presId="urn:microsoft.com/office/officeart/2005/8/layout/cycle6"/>
    <dgm:cxn modelId="{FEA24160-2B1E-45D6-9950-90F0439120A7}" srcId="{23F40D94-310F-4DA7-9CD4-F58CBEB89ADA}" destId="{47683BD0-A3AA-4912-AA35-048510B313E5}" srcOrd="2" destOrd="0" parTransId="{28595BDF-E471-4737-8E5F-D5CDB44E7EA1}" sibTransId="{FBC624E7-81D5-4DC4-8663-20E55713A833}"/>
    <dgm:cxn modelId="{5FF83D14-80AD-4A3D-9385-7C74C488A563}" type="presOf" srcId="{D9400659-B6AA-493F-B0FC-EF9D88CF443C}" destId="{C871903E-EA13-4CD7-8FBE-BD5E191871F9}" srcOrd="0" destOrd="0" presId="urn:microsoft.com/office/officeart/2005/8/layout/cycle6"/>
    <dgm:cxn modelId="{B05FA3EF-00BC-4EDE-A5DA-11444E911E99}" type="presOf" srcId="{946DCAC3-04ED-4599-9296-CBE90154DA9F}" destId="{4BEEF24E-4CFE-4EC6-8D79-253D5C9C07CB}" srcOrd="0" destOrd="0" presId="urn:microsoft.com/office/officeart/2005/8/layout/cycle6"/>
    <dgm:cxn modelId="{55921105-D148-46AF-B8BD-F97718B539D9}" srcId="{23F40D94-310F-4DA7-9CD4-F58CBEB89ADA}" destId="{C7361FC8-7BA3-41DB-9EF6-028B5B0350DC}" srcOrd="3" destOrd="0" parTransId="{B5A83031-ABE6-4380-96B6-07AC9D3516DD}" sibTransId="{946DCAC3-04ED-4599-9296-CBE90154DA9F}"/>
    <dgm:cxn modelId="{0F6B239A-B39E-4129-9B05-34DFD265D81E}" type="presOf" srcId="{C7361FC8-7BA3-41DB-9EF6-028B5B0350DC}" destId="{70EFFE08-CC90-4AE5-A66F-BB4952B9C4FB}" srcOrd="0" destOrd="0" presId="urn:microsoft.com/office/officeart/2005/8/layout/cycle6"/>
    <dgm:cxn modelId="{1054357B-1900-4950-8F31-0538A0AD99B4}" type="presOf" srcId="{70287026-6176-48FF-81A6-837206C08F45}" destId="{5549BD9A-9A73-4932-9740-92DBD2ABD3D9}" srcOrd="0" destOrd="0" presId="urn:microsoft.com/office/officeart/2005/8/layout/cycle6"/>
    <dgm:cxn modelId="{F490EAB2-DF3A-4E62-8349-A775C594E176}" type="presOf" srcId="{47683BD0-A3AA-4912-AA35-048510B313E5}" destId="{77E232DB-F595-4997-B025-AEC697569DD0}" srcOrd="0" destOrd="0" presId="urn:microsoft.com/office/officeart/2005/8/layout/cycle6"/>
    <dgm:cxn modelId="{1A677D3C-B16E-41E4-BBBD-A73E434FB127}" type="presOf" srcId="{958F4FFD-DDE3-4BF0-95D0-5766384E603C}" destId="{EA3B7911-9C80-4AEA-B2D8-731CE79A7622}" srcOrd="0" destOrd="0" presId="urn:microsoft.com/office/officeart/2005/8/layout/cycle6"/>
    <dgm:cxn modelId="{4BA590F2-CE20-4D90-9513-BD1022DEAD04}" srcId="{23F40D94-310F-4DA7-9CD4-F58CBEB89ADA}" destId="{DB2778CA-FE08-4023-81A7-22C94EC326F3}" srcOrd="1" destOrd="0" parTransId="{B2C841B4-D593-4908-88B8-52E773FC23FD}" sibTransId="{CDC397B3-43B4-44C6-AA98-5F296877FD6D}"/>
    <dgm:cxn modelId="{E8EF73F3-833B-45BB-AC8B-4BB9FEC4B069}" srcId="{23F40D94-310F-4DA7-9CD4-F58CBEB89ADA}" destId="{96C12CEB-E2A8-4F8D-A083-B5CC12D822D0}" srcOrd="6" destOrd="0" parTransId="{5CADA0B6-9662-4EAD-A50A-9CED3E6DE3D8}" sibTransId="{70287026-6176-48FF-81A6-837206C08F45}"/>
    <dgm:cxn modelId="{C4C0C4DD-E841-4445-953B-614FEE651522}" srcId="{23F40D94-310F-4DA7-9CD4-F58CBEB89ADA}" destId="{67CC922D-1156-47C1-888F-C293E37743A6}" srcOrd="4" destOrd="0" parTransId="{2AC577B9-7B45-4436-9470-0BD934A18C55}" sibTransId="{CB67410B-8078-474D-8D6D-63506313FBB6}"/>
    <dgm:cxn modelId="{B2612A6A-AE5A-4300-B604-A93B778E571B}" type="presOf" srcId="{FBC624E7-81D5-4DC4-8663-20E55713A833}" destId="{3F413E6D-9C41-4961-96B5-84405EF715E6}" srcOrd="0" destOrd="0" presId="urn:microsoft.com/office/officeart/2005/8/layout/cycle6"/>
    <dgm:cxn modelId="{851D6CC3-596C-4124-9FA0-EB50200AD6BC}" type="presOf" srcId="{DB2778CA-FE08-4023-81A7-22C94EC326F3}" destId="{3B2EA3DE-249B-4D23-9213-E104CB16D802}" srcOrd="0" destOrd="0" presId="urn:microsoft.com/office/officeart/2005/8/layout/cycle6"/>
    <dgm:cxn modelId="{8DABF660-16B6-47AC-B11B-CB656F7E9136}" type="presOf" srcId="{23F40D94-310F-4DA7-9CD4-F58CBEB89ADA}" destId="{3985CFDE-51D7-4F6D-AF39-70C963EA90F3}" srcOrd="0" destOrd="0" presId="urn:microsoft.com/office/officeart/2005/8/layout/cycle6"/>
    <dgm:cxn modelId="{A9885AF3-3AF1-4533-9FE5-314F5CF2B59B}" type="presOf" srcId="{96C12CEB-E2A8-4F8D-A083-B5CC12D822D0}" destId="{AA9859D6-AB30-4BA2-AD92-FA872CE9B7CA}" srcOrd="0" destOrd="0" presId="urn:microsoft.com/office/officeart/2005/8/layout/cycle6"/>
    <dgm:cxn modelId="{10286D2D-6C2D-42B1-913C-464C4CB69917}" srcId="{23F40D94-310F-4DA7-9CD4-F58CBEB89ADA}" destId="{9180CF4A-E475-4157-9308-6578CD3E0212}" srcOrd="5" destOrd="0" parTransId="{2377F2D6-DAD1-44DE-BC72-7A85FE0F7539}" sibTransId="{D9400659-B6AA-493F-B0FC-EF9D88CF443C}"/>
    <dgm:cxn modelId="{BCAFF19D-EDF1-44DA-B5AF-1DE0D4B6B39B}" type="presOf" srcId="{CDC397B3-43B4-44C6-AA98-5F296877FD6D}" destId="{EC918A60-DE76-49C8-930B-145B881F9F75}" srcOrd="0" destOrd="0" presId="urn:microsoft.com/office/officeart/2005/8/layout/cycle6"/>
    <dgm:cxn modelId="{7972AED0-C98A-424F-97E8-AF1386D596C3}" type="presOf" srcId="{67CC922D-1156-47C1-888F-C293E37743A6}" destId="{46F74A5E-153B-4076-BFE6-FFE9C011D13D}" srcOrd="0" destOrd="0" presId="urn:microsoft.com/office/officeart/2005/8/layout/cycle6"/>
    <dgm:cxn modelId="{A46856CC-FB7D-4FE7-AA7D-3102F63A65D7}" type="presOf" srcId="{CB67410B-8078-474D-8D6D-63506313FBB6}" destId="{E4ACA095-FCEF-4781-93E4-8BA57DC524CB}" srcOrd="0" destOrd="0" presId="urn:microsoft.com/office/officeart/2005/8/layout/cycle6"/>
    <dgm:cxn modelId="{476D8560-930A-4437-8804-2C91B2A9437D}" srcId="{23F40D94-310F-4DA7-9CD4-F58CBEB89ADA}" destId="{958F4FFD-DDE3-4BF0-95D0-5766384E603C}" srcOrd="0" destOrd="0" parTransId="{3CD3C9D1-3747-4741-9594-AAB87BCEF76E}" sibTransId="{BAD918FD-45CE-4BFC-BE3E-B2F37152C52B}"/>
    <dgm:cxn modelId="{21B6F429-99AD-430F-B8A7-A7619D60B3C0}" type="presParOf" srcId="{3985CFDE-51D7-4F6D-AF39-70C963EA90F3}" destId="{EA3B7911-9C80-4AEA-B2D8-731CE79A7622}" srcOrd="0" destOrd="0" presId="urn:microsoft.com/office/officeart/2005/8/layout/cycle6"/>
    <dgm:cxn modelId="{8E1173E9-E8EA-490E-BC2D-9150A1ADFF4A}" type="presParOf" srcId="{3985CFDE-51D7-4F6D-AF39-70C963EA90F3}" destId="{7330C832-FBB4-4B64-8AAC-AA4AB6AFB75B}" srcOrd="1" destOrd="0" presId="urn:microsoft.com/office/officeart/2005/8/layout/cycle6"/>
    <dgm:cxn modelId="{F3BAF4A6-EBE0-4B30-8633-DD941FEE2F00}" type="presParOf" srcId="{3985CFDE-51D7-4F6D-AF39-70C963EA90F3}" destId="{001A8EDF-CB22-44B8-81DF-60FDD3C89E27}" srcOrd="2" destOrd="0" presId="urn:microsoft.com/office/officeart/2005/8/layout/cycle6"/>
    <dgm:cxn modelId="{053A9D8D-E20D-45D2-827A-AA1A8D5E0473}" type="presParOf" srcId="{3985CFDE-51D7-4F6D-AF39-70C963EA90F3}" destId="{3B2EA3DE-249B-4D23-9213-E104CB16D802}" srcOrd="3" destOrd="0" presId="urn:microsoft.com/office/officeart/2005/8/layout/cycle6"/>
    <dgm:cxn modelId="{83F0B210-9BDB-498F-9072-FE9434866E54}" type="presParOf" srcId="{3985CFDE-51D7-4F6D-AF39-70C963EA90F3}" destId="{5416726D-D752-41EF-9EAD-94C38C33C7F9}" srcOrd="4" destOrd="0" presId="urn:microsoft.com/office/officeart/2005/8/layout/cycle6"/>
    <dgm:cxn modelId="{F42AB106-1B7D-44A5-9976-B091225EDFAE}" type="presParOf" srcId="{3985CFDE-51D7-4F6D-AF39-70C963EA90F3}" destId="{EC918A60-DE76-49C8-930B-145B881F9F75}" srcOrd="5" destOrd="0" presId="urn:microsoft.com/office/officeart/2005/8/layout/cycle6"/>
    <dgm:cxn modelId="{63C05F01-9D38-4286-87C0-A2915F49D89F}" type="presParOf" srcId="{3985CFDE-51D7-4F6D-AF39-70C963EA90F3}" destId="{77E232DB-F595-4997-B025-AEC697569DD0}" srcOrd="6" destOrd="0" presId="urn:microsoft.com/office/officeart/2005/8/layout/cycle6"/>
    <dgm:cxn modelId="{1BA8F04C-C15E-4DCC-8FF8-00373BFEEF3C}" type="presParOf" srcId="{3985CFDE-51D7-4F6D-AF39-70C963EA90F3}" destId="{0F0F132B-EFCB-4651-BA47-277D3144224F}" srcOrd="7" destOrd="0" presId="urn:microsoft.com/office/officeart/2005/8/layout/cycle6"/>
    <dgm:cxn modelId="{5E5A60EF-5AAB-49EB-8987-068BD3AC136A}" type="presParOf" srcId="{3985CFDE-51D7-4F6D-AF39-70C963EA90F3}" destId="{3F413E6D-9C41-4961-96B5-84405EF715E6}" srcOrd="8" destOrd="0" presId="urn:microsoft.com/office/officeart/2005/8/layout/cycle6"/>
    <dgm:cxn modelId="{8EB5D4F4-385A-4189-A714-95226A8B4A15}" type="presParOf" srcId="{3985CFDE-51D7-4F6D-AF39-70C963EA90F3}" destId="{70EFFE08-CC90-4AE5-A66F-BB4952B9C4FB}" srcOrd="9" destOrd="0" presId="urn:microsoft.com/office/officeart/2005/8/layout/cycle6"/>
    <dgm:cxn modelId="{9F3336F4-71D1-4002-B147-1520C4C748E3}" type="presParOf" srcId="{3985CFDE-51D7-4F6D-AF39-70C963EA90F3}" destId="{730C10BF-8807-46B3-9131-93D238AC5B2C}" srcOrd="10" destOrd="0" presId="urn:microsoft.com/office/officeart/2005/8/layout/cycle6"/>
    <dgm:cxn modelId="{030633E1-7B00-48D9-8C5E-37FDBB480DA4}" type="presParOf" srcId="{3985CFDE-51D7-4F6D-AF39-70C963EA90F3}" destId="{4BEEF24E-4CFE-4EC6-8D79-253D5C9C07CB}" srcOrd="11" destOrd="0" presId="urn:microsoft.com/office/officeart/2005/8/layout/cycle6"/>
    <dgm:cxn modelId="{0F88F71B-2E92-439E-8DE2-D9D174C62E39}" type="presParOf" srcId="{3985CFDE-51D7-4F6D-AF39-70C963EA90F3}" destId="{46F74A5E-153B-4076-BFE6-FFE9C011D13D}" srcOrd="12" destOrd="0" presId="urn:microsoft.com/office/officeart/2005/8/layout/cycle6"/>
    <dgm:cxn modelId="{FFF919C5-59D3-4E90-BBD1-F7ABEF722509}" type="presParOf" srcId="{3985CFDE-51D7-4F6D-AF39-70C963EA90F3}" destId="{74105AA1-2C69-4025-B848-5A62D13825E8}" srcOrd="13" destOrd="0" presId="urn:microsoft.com/office/officeart/2005/8/layout/cycle6"/>
    <dgm:cxn modelId="{7FCA0235-80BF-49E7-A57E-4CF832A6EC63}" type="presParOf" srcId="{3985CFDE-51D7-4F6D-AF39-70C963EA90F3}" destId="{E4ACA095-FCEF-4781-93E4-8BA57DC524CB}" srcOrd="14" destOrd="0" presId="urn:microsoft.com/office/officeart/2005/8/layout/cycle6"/>
    <dgm:cxn modelId="{CF1F2574-7C34-4E99-9F8B-9F6D67AB02F3}" type="presParOf" srcId="{3985CFDE-51D7-4F6D-AF39-70C963EA90F3}" destId="{F00903A6-F3A6-4A6B-B707-529B9F5CBEF0}" srcOrd="15" destOrd="0" presId="urn:microsoft.com/office/officeart/2005/8/layout/cycle6"/>
    <dgm:cxn modelId="{BB972ED5-561D-4C1C-AC0C-1014DEF7942D}" type="presParOf" srcId="{3985CFDE-51D7-4F6D-AF39-70C963EA90F3}" destId="{7A5D60EE-A9A7-4A06-B8EF-294D21397B58}" srcOrd="16" destOrd="0" presId="urn:microsoft.com/office/officeart/2005/8/layout/cycle6"/>
    <dgm:cxn modelId="{26202377-3AD2-4AC3-8494-D4B60B44C3FB}" type="presParOf" srcId="{3985CFDE-51D7-4F6D-AF39-70C963EA90F3}" destId="{C871903E-EA13-4CD7-8FBE-BD5E191871F9}" srcOrd="17" destOrd="0" presId="urn:microsoft.com/office/officeart/2005/8/layout/cycle6"/>
    <dgm:cxn modelId="{76CF53CC-77CC-41FA-A067-715ED1F971E6}" type="presParOf" srcId="{3985CFDE-51D7-4F6D-AF39-70C963EA90F3}" destId="{AA9859D6-AB30-4BA2-AD92-FA872CE9B7CA}" srcOrd="18" destOrd="0" presId="urn:microsoft.com/office/officeart/2005/8/layout/cycle6"/>
    <dgm:cxn modelId="{B3ED659F-69DF-4416-97FD-4B2FCE16DB07}" type="presParOf" srcId="{3985CFDE-51D7-4F6D-AF39-70C963EA90F3}" destId="{0C3799A3-D14C-4532-BEC1-21A360C6003B}" srcOrd="19" destOrd="0" presId="urn:microsoft.com/office/officeart/2005/8/layout/cycle6"/>
    <dgm:cxn modelId="{7FC1E61C-C0E7-4415-8E22-A5DF05B9F057}" type="presParOf" srcId="{3985CFDE-51D7-4F6D-AF39-70C963EA90F3}" destId="{5549BD9A-9A73-4932-9740-92DBD2ABD3D9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7538F1-D6A9-467F-9DF9-7324C8575174}" type="doc">
      <dgm:prSet loTypeId="urn:microsoft.com/office/officeart/2005/8/layout/radial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54CA65C5-E152-48B0-B53F-CDFC30F5DD11}">
      <dgm:prSet phldrT="[Текст]" custT="1"/>
      <dgm:spPr>
        <a:solidFill>
          <a:srgbClr val="FFFFCC">
            <a:alpha val="50000"/>
          </a:srgbClr>
        </a:solidFill>
      </dgm:spPr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працелюбна,</a:t>
          </a:r>
        </a:p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духовно збагачена</a:t>
          </a:r>
          <a:endParaRPr lang="uk-UA" sz="1400" b="1" dirty="0">
            <a:latin typeface="Times New Roman" pitchFamily="18" charset="0"/>
            <a:cs typeface="Times New Roman" pitchFamily="18" charset="0"/>
          </a:endParaRPr>
        </a:p>
      </dgm:t>
    </dgm:pt>
    <dgm:pt modelId="{4A73965C-ACA0-492D-B72C-5A5FB51D75F8}" type="parTrans" cxnId="{5E9EBD4B-5FD3-47CD-AD2E-40FA036BCA88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8D9997C0-72EF-44A7-9361-FDF83787B049}" type="sibTrans" cxnId="{5E9EBD4B-5FD3-47CD-AD2E-40FA036BCA88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CD15D76E-90DD-471B-AFD1-D5488D8CE9F9}">
      <dgm:prSet phldrT="[Текст]" custT="1"/>
      <dgm:spPr>
        <a:solidFill>
          <a:srgbClr val="FFFFCC">
            <a:alpha val="50000"/>
          </a:srgbClr>
        </a:solidFill>
      </dgm:spPr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має активну громадянську і професійну позицію</a:t>
          </a:r>
          <a:endParaRPr lang="uk-UA" sz="1400" b="1" dirty="0">
            <a:latin typeface="Times New Roman" pitchFamily="18" charset="0"/>
            <a:cs typeface="Times New Roman" pitchFamily="18" charset="0"/>
          </a:endParaRPr>
        </a:p>
      </dgm:t>
    </dgm:pt>
    <dgm:pt modelId="{87A8595A-B989-4833-A52F-49A035DCB7A8}" type="parTrans" cxnId="{3950685C-A75F-4140-A94B-43FF78A20D0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EB63036F-300D-480C-A029-BF49D0DE2196}" type="sibTrans" cxnId="{3950685C-A75F-4140-A94B-43FF78A20D0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5847FC29-6E93-45A9-B54F-6F467EE41EBC}">
      <dgm:prSet phldrT="[Текст]" custT="1"/>
      <dgm:spPr>
        <a:solidFill>
          <a:srgbClr val="FFFFCC">
            <a:alpha val="50000"/>
          </a:srgbClr>
        </a:solidFill>
      </dgm:spPr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усвідомлює необхідність підготовки  до життя і праці в ХХІ ст.</a:t>
          </a:r>
          <a:endParaRPr lang="uk-UA" sz="1400" b="1" dirty="0">
            <a:latin typeface="Times New Roman" pitchFamily="18" charset="0"/>
            <a:cs typeface="Times New Roman" pitchFamily="18" charset="0"/>
          </a:endParaRPr>
        </a:p>
      </dgm:t>
    </dgm:pt>
    <dgm:pt modelId="{B605103F-7A06-40CC-9C56-39A1911AE9D5}" type="parTrans" cxnId="{3A61D20D-1AA9-441E-9785-79B788C21CC7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A8190C72-A7B2-49F3-B081-4AD63A22A78E}" type="sibTrans" cxnId="{3A61D20D-1AA9-441E-9785-79B788C21CC7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914148F3-EF20-4FB8-9C07-D2CAB8C749D2}">
      <dgm:prSet phldrT="[Текст]" custT="1"/>
      <dgm:spPr>
        <a:solidFill>
          <a:srgbClr val="FFFFCC">
            <a:alpha val="50000"/>
          </a:srgbClr>
        </a:solidFill>
      </dgm:spPr>
      <dgm:t>
        <a:bodyPr/>
        <a:lstStyle/>
        <a:p>
          <a:r>
            <a:rPr lang="uk-UA" sz="1400" b="1" dirty="0" smtClean="0">
              <a:latin typeface="Times New Roman" pitchFamily="18" charset="0"/>
              <a:cs typeface="Times New Roman" pitchFamily="18" charset="0"/>
            </a:rPr>
            <a:t>готова до самореалізації, самовиховання і саморозвитку</a:t>
          </a:r>
          <a:endParaRPr lang="uk-UA" sz="1400" b="1" dirty="0">
            <a:latin typeface="Times New Roman" pitchFamily="18" charset="0"/>
            <a:cs typeface="Times New Roman" pitchFamily="18" charset="0"/>
          </a:endParaRPr>
        </a:p>
      </dgm:t>
    </dgm:pt>
    <dgm:pt modelId="{D4B7B525-34EB-4C28-BB21-67E367A1F717}" type="parTrans" cxnId="{16C51A96-8168-46E9-9BFA-949E53EBED1E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7CBF9AF-09D6-4FCA-BBEE-CE80B91C1035}" type="sibTrans" cxnId="{16C51A96-8168-46E9-9BFA-949E53EBED1E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8A49BCF-42E7-4208-9BA0-6BA6765DDDD1}">
      <dgm:prSet phldrT="[Текст]"/>
      <dgm:spPr>
        <a:solidFill>
          <a:schemeClr val="tx2">
            <a:lumMod val="20000"/>
            <a:lumOff val="80000"/>
            <a:alpha val="50000"/>
          </a:schemeClr>
        </a:solidFill>
      </dgm:spPr>
      <dgm:t>
        <a:bodyPr/>
        <a:lstStyle/>
        <a:p>
          <a:r>
            <a:rPr lang="uk-UA" b="1" dirty="0" smtClean="0">
              <a:latin typeface="Gabriela" pitchFamily="2" charset="-52"/>
            </a:rPr>
            <a:t>уміє визначати мету і проектувати діяльність, будувати взаємини з людьми, використовувати знання на практиці</a:t>
          </a:r>
          <a:endParaRPr lang="uk-UA" dirty="0">
            <a:latin typeface="Gabriela" pitchFamily="2" charset="-52"/>
          </a:endParaRPr>
        </a:p>
      </dgm:t>
    </dgm:pt>
    <dgm:pt modelId="{CA4DE18C-F258-4B8D-ACFC-D8CB1C6E2152}" type="parTrans" cxnId="{946A061B-33A1-446B-A834-31CBEB8C230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220424F0-C042-4193-87CE-85E83E548B79}" type="sibTrans" cxnId="{946A061B-33A1-446B-A834-31CBEB8C230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75C88C9D-4609-441C-BC0F-F3ECE0485C2A}" type="pres">
      <dgm:prSet presAssocID="{287538F1-D6A9-467F-9DF9-7324C857517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6F3A1B-FBAB-45EC-A519-2A6C0C9D7CB6}" type="pres">
      <dgm:prSet presAssocID="{287538F1-D6A9-467F-9DF9-7324C8575174}" presName="radial" presStyleCnt="0">
        <dgm:presLayoutVars>
          <dgm:animLvl val="ctr"/>
        </dgm:presLayoutVars>
      </dgm:prSet>
      <dgm:spPr/>
    </dgm:pt>
    <dgm:pt modelId="{B7D4CFD6-2085-4802-AAFA-0EA3FBE4A847}" type="pres">
      <dgm:prSet presAssocID="{38A49BCF-42E7-4208-9BA0-6BA6765DDDD1}" presName="centerShape" presStyleLbl="vennNode1" presStyleIdx="0" presStyleCnt="5"/>
      <dgm:spPr/>
      <dgm:t>
        <a:bodyPr/>
        <a:lstStyle/>
        <a:p>
          <a:endParaRPr lang="ru-RU"/>
        </a:p>
      </dgm:t>
    </dgm:pt>
    <dgm:pt modelId="{5748FAA9-84BE-4F7D-8F03-C66415F107BE}" type="pres">
      <dgm:prSet presAssocID="{914148F3-EF20-4FB8-9C07-D2CAB8C749D2}" presName="node" presStyleLbl="vennNode1" presStyleIdx="1" presStyleCnt="5" custScaleX="116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6C528-D492-4812-A8B9-CD871D78AE00}" type="pres">
      <dgm:prSet presAssocID="{54CA65C5-E152-48B0-B53F-CDFC30F5DD11}" presName="node" presStyleLbl="vennNode1" presStyleIdx="2" presStyleCnt="5" custScaleX="122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4DB881-365B-4356-B660-9D280FE92AFD}" type="pres">
      <dgm:prSet presAssocID="{CD15D76E-90DD-471B-AFD1-D5488D8CE9F9}" presName="node" presStyleLbl="vennNode1" presStyleIdx="3" presStyleCnt="5" custScaleX="135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6999F-6034-446A-B44E-6FC5D4FF2E1E}" type="pres">
      <dgm:prSet presAssocID="{5847FC29-6E93-45A9-B54F-6F467EE41EBC}" presName="node" presStyleLbl="vennNode1" presStyleIdx="4" presStyleCnt="5" custScaleX="129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9A046-9448-4534-B49D-157AF7EEF522}" type="presOf" srcId="{914148F3-EF20-4FB8-9C07-D2CAB8C749D2}" destId="{5748FAA9-84BE-4F7D-8F03-C66415F107BE}" srcOrd="0" destOrd="0" presId="urn:microsoft.com/office/officeart/2005/8/layout/radial3"/>
    <dgm:cxn modelId="{61943B83-4561-43D2-9BFA-EFF8AB993C82}" type="presOf" srcId="{287538F1-D6A9-467F-9DF9-7324C8575174}" destId="{75C88C9D-4609-441C-BC0F-F3ECE0485C2A}" srcOrd="0" destOrd="0" presId="urn:microsoft.com/office/officeart/2005/8/layout/radial3"/>
    <dgm:cxn modelId="{4B053F15-4D0D-43D2-90AB-BC17FC475065}" type="presOf" srcId="{54CA65C5-E152-48B0-B53F-CDFC30F5DD11}" destId="{D636C528-D492-4812-A8B9-CD871D78AE00}" srcOrd="0" destOrd="0" presId="urn:microsoft.com/office/officeart/2005/8/layout/radial3"/>
    <dgm:cxn modelId="{3950685C-A75F-4140-A94B-43FF78A20D01}" srcId="{38A49BCF-42E7-4208-9BA0-6BA6765DDDD1}" destId="{CD15D76E-90DD-471B-AFD1-D5488D8CE9F9}" srcOrd="2" destOrd="0" parTransId="{87A8595A-B989-4833-A52F-49A035DCB7A8}" sibTransId="{EB63036F-300D-480C-A029-BF49D0DE2196}"/>
    <dgm:cxn modelId="{5E9EBD4B-5FD3-47CD-AD2E-40FA036BCA88}" srcId="{38A49BCF-42E7-4208-9BA0-6BA6765DDDD1}" destId="{54CA65C5-E152-48B0-B53F-CDFC30F5DD11}" srcOrd="1" destOrd="0" parTransId="{4A73965C-ACA0-492D-B72C-5A5FB51D75F8}" sibTransId="{8D9997C0-72EF-44A7-9361-FDF83787B049}"/>
    <dgm:cxn modelId="{E5EE2644-9629-4DEF-B26F-3C9A75214819}" type="presOf" srcId="{CD15D76E-90DD-471B-AFD1-D5488D8CE9F9}" destId="{034DB881-365B-4356-B660-9D280FE92AFD}" srcOrd="0" destOrd="0" presId="urn:microsoft.com/office/officeart/2005/8/layout/radial3"/>
    <dgm:cxn modelId="{70166B87-7808-4789-9329-201D770505D3}" type="presOf" srcId="{38A49BCF-42E7-4208-9BA0-6BA6765DDDD1}" destId="{B7D4CFD6-2085-4802-AAFA-0EA3FBE4A847}" srcOrd="0" destOrd="0" presId="urn:microsoft.com/office/officeart/2005/8/layout/radial3"/>
    <dgm:cxn modelId="{16C51A96-8168-46E9-9BFA-949E53EBED1E}" srcId="{38A49BCF-42E7-4208-9BA0-6BA6765DDDD1}" destId="{914148F3-EF20-4FB8-9C07-D2CAB8C749D2}" srcOrd="0" destOrd="0" parTransId="{D4B7B525-34EB-4C28-BB21-67E367A1F717}" sibTransId="{37CBF9AF-09D6-4FCA-BBEE-CE80B91C1035}"/>
    <dgm:cxn modelId="{946A061B-33A1-446B-A834-31CBEB8C2306}" srcId="{287538F1-D6A9-467F-9DF9-7324C8575174}" destId="{38A49BCF-42E7-4208-9BA0-6BA6765DDDD1}" srcOrd="0" destOrd="0" parTransId="{CA4DE18C-F258-4B8D-ACFC-D8CB1C6E2152}" sibTransId="{220424F0-C042-4193-87CE-85E83E548B79}"/>
    <dgm:cxn modelId="{83F0B3B2-818C-4D20-BF81-8A8E4B32B353}" type="presOf" srcId="{5847FC29-6E93-45A9-B54F-6F467EE41EBC}" destId="{0AF6999F-6034-446A-B44E-6FC5D4FF2E1E}" srcOrd="0" destOrd="0" presId="urn:microsoft.com/office/officeart/2005/8/layout/radial3"/>
    <dgm:cxn modelId="{3A61D20D-1AA9-441E-9785-79B788C21CC7}" srcId="{38A49BCF-42E7-4208-9BA0-6BA6765DDDD1}" destId="{5847FC29-6E93-45A9-B54F-6F467EE41EBC}" srcOrd="3" destOrd="0" parTransId="{B605103F-7A06-40CC-9C56-39A1911AE9D5}" sibTransId="{A8190C72-A7B2-49F3-B081-4AD63A22A78E}"/>
    <dgm:cxn modelId="{F65BEE72-66C5-4C1C-945E-05B0D60B320B}" type="presParOf" srcId="{75C88C9D-4609-441C-BC0F-F3ECE0485C2A}" destId="{D46F3A1B-FBAB-45EC-A519-2A6C0C9D7CB6}" srcOrd="0" destOrd="0" presId="urn:microsoft.com/office/officeart/2005/8/layout/radial3"/>
    <dgm:cxn modelId="{C582DEB3-FE37-42B3-9084-F02909BDC3A2}" type="presParOf" srcId="{D46F3A1B-FBAB-45EC-A519-2A6C0C9D7CB6}" destId="{B7D4CFD6-2085-4802-AAFA-0EA3FBE4A847}" srcOrd="0" destOrd="0" presId="urn:microsoft.com/office/officeart/2005/8/layout/radial3"/>
    <dgm:cxn modelId="{E98078B6-D8C6-47FC-A07F-11BE174DCC42}" type="presParOf" srcId="{D46F3A1B-FBAB-45EC-A519-2A6C0C9D7CB6}" destId="{5748FAA9-84BE-4F7D-8F03-C66415F107BE}" srcOrd="1" destOrd="0" presId="urn:microsoft.com/office/officeart/2005/8/layout/radial3"/>
    <dgm:cxn modelId="{47E59170-2443-4263-B11D-5F2BC6596A00}" type="presParOf" srcId="{D46F3A1B-FBAB-45EC-A519-2A6C0C9D7CB6}" destId="{D636C528-D492-4812-A8B9-CD871D78AE00}" srcOrd="2" destOrd="0" presId="urn:microsoft.com/office/officeart/2005/8/layout/radial3"/>
    <dgm:cxn modelId="{FA81FE6D-1A91-4193-A75A-4FDF39347E64}" type="presParOf" srcId="{D46F3A1B-FBAB-45EC-A519-2A6C0C9D7CB6}" destId="{034DB881-365B-4356-B660-9D280FE92AFD}" srcOrd="3" destOrd="0" presId="urn:microsoft.com/office/officeart/2005/8/layout/radial3"/>
    <dgm:cxn modelId="{3B63F758-1EA3-48F1-90F2-85FEBC755E31}" type="presParOf" srcId="{D46F3A1B-FBAB-45EC-A519-2A6C0C9D7CB6}" destId="{0AF6999F-6034-446A-B44E-6FC5D4FF2E1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16439E-2F5B-498D-ACF5-A35E5D69CE3E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C457F2A-5BB5-4ABE-B642-EF119A0AC6AD}">
      <dgm:prSet phldrT="[Текст]" custT="1"/>
      <dgm:spPr/>
      <dgm:t>
        <a:bodyPr/>
        <a:lstStyle/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Інтерактивні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  <a:endParaRPr lang="uk-UA" sz="1600" i="0" dirty="0">
            <a:latin typeface="Gabriela" pitchFamily="2" charset="-52"/>
          </a:endParaRPr>
        </a:p>
      </dgm:t>
    </dgm:pt>
    <dgm:pt modelId="{9085601D-424C-400C-A315-5DFFFFBD0B9E}" type="parTrans" cxnId="{68F51790-CA03-4C51-80F6-1ED397CA338A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3EE06213-500B-4BF6-BE00-5D9D460F2CBD}" type="sibTrans" cxnId="{68F51790-CA03-4C51-80F6-1ED397CA338A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CBE358F7-526A-412A-B211-0BC38E67ABE9}">
      <dgm:prSet phldrT="[Текст]" custT="1"/>
      <dgm:spPr/>
      <dgm:t>
        <a:bodyPr/>
        <a:lstStyle/>
        <a:p>
          <a:r>
            <a:rPr kumimoji="0" lang="uk-UA" sz="1600" b="0" i="0" u="none" strike="noStrike" cap="none" spc="0" normalizeH="0" baseline="0" noProof="0" dirty="0" err="1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Особистісно</a:t>
          </a:r>
          <a:endParaRPr kumimoji="0" lang="uk-UA" sz="1600" b="0" i="0" u="none" strike="noStrike" cap="none" spc="0" normalizeH="0" baseline="0" noProof="0" dirty="0" smtClean="0">
            <a:ln>
              <a:noFill/>
            </a:ln>
            <a:effectLst/>
            <a:uLnTx/>
            <a:uFillTx/>
            <a:latin typeface="Gabriela" pitchFamily="2" charset="-52"/>
          </a:endParaRP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зорієнтоване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навчання</a:t>
          </a:r>
          <a:endParaRPr lang="uk-UA" sz="1600" i="0" dirty="0">
            <a:latin typeface="Gabriela" pitchFamily="2" charset="-52"/>
          </a:endParaRPr>
        </a:p>
      </dgm:t>
    </dgm:pt>
    <dgm:pt modelId="{78B0B5F5-C867-4946-810B-323B0541EB41}" type="parTrans" cxnId="{010DC410-B020-4547-BABF-2A2045487557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439C6274-A3B8-423F-92AC-FC9B2614840A}" type="sibTrans" cxnId="{010DC410-B020-4547-BABF-2A2045487557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6DBD0437-BB79-4192-A796-8278C0AB969D}">
      <dgm:prSet phldrT="[Текст]" custT="1"/>
      <dgm:spPr/>
      <dgm:t>
        <a:bodyPr/>
        <a:lstStyle/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Проектні 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  <a:endParaRPr lang="uk-UA" sz="1600" i="0" dirty="0">
            <a:latin typeface="Gabriela" pitchFamily="2" charset="-52"/>
          </a:endParaRPr>
        </a:p>
      </dgm:t>
    </dgm:pt>
    <dgm:pt modelId="{7CA9D5CE-D362-4D06-936C-3EAFF9B7480D}" type="parTrans" cxnId="{03899FC3-DFDA-48DA-A365-24E97206A253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87B30895-AC10-4C4E-BDBE-5C35F47E370D}" type="sibTrans" cxnId="{03899FC3-DFDA-48DA-A365-24E97206A253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B9D55060-227B-48FE-9DB0-35A5135262AC}">
      <dgm:prSet phldrT="[Текст]" custT="1"/>
      <dgm:spPr/>
      <dgm:t>
        <a:bodyPr/>
        <a:lstStyle/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розвитку 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критичного </a:t>
          </a:r>
        </a:p>
        <a:p>
          <a:r>
            <a:rPr kumimoji="0" lang="uk-UA" sz="16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мислення</a:t>
          </a:r>
          <a:endParaRPr lang="uk-UA" sz="1600" i="0" dirty="0">
            <a:latin typeface="Gabriela" pitchFamily="2" charset="-52"/>
          </a:endParaRPr>
        </a:p>
      </dgm:t>
    </dgm:pt>
    <dgm:pt modelId="{3EF8DF3C-4661-4DBA-A28D-B2864770C3B9}" type="parTrans" cxnId="{9ECB4EE5-32A1-4C66-9183-CCCC14CD3832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A8621ED1-9C19-45A8-93CA-18F009432EC8}" type="sibTrans" cxnId="{9ECB4EE5-32A1-4C66-9183-CCCC14CD3832}">
      <dgm:prSet/>
      <dgm:spPr/>
      <dgm:t>
        <a:bodyPr/>
        <a:lstStyle/>
        <a:p>
          <a:endParaRPr lang="uk-UA" sz="1600" i="0">
            <a:latin typeface="Gabriela" pitchFamily="2" charset="-52"/>
          </a:endParaRPr>
        </a:p>
      </dgm:t>
    </dgm:pt>
    <dgm:pt modelId="{1593B668-6B8B-4B43-998A-ED7AB0A2DEB0}" type="pres">
      <dgm:prSet presAssocID="{B616439E-2F5B-498D-ACF5-A35E5D69CE3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9291E-79B5-42EA-AFC1-46AB36FBB144}" type="pres">
      <dgm:prSet presAssocID="{B616439E-2F5B-498D-ACF5-A35E5D69CE3E}" presName="diamond" presStyleLbl="bgShp" presStyleIdx="0" presStyleCnt="1"/>
      <dgm:spPr/>
    </dgm:pt>
    <dgm:pt modelId="{1B4647B4-F818-4826-894A-5020878549DB}" type="pres">
      <dgm:prSet presAssocID="{B616439E-2F5B-498D-ACF5-A35E5D69CE3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676F423-E794-4FAC-9599-9D306CE91C94}" type="pres">
      <dgm:prSet presAssocID="{B616439E-2F5B-498D-ACF5-A35E5D69CE3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03055A-4D9A-415A-BC2C-B3ABA20BC8CB}" type="pres">
      <dgm:prSet presAssocID="{B616439E-2F5B-498D-ACF5-A35E5D69CE3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F0A8775-95BF-47C3-8432-2CC11B27412A}" type="pres">
      <dgm:prSet presAssocID="{B616439E-2F5B-498D-ACF5-A35E5D69CE3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B6E843E-E713-406F-8183-BA04F1E2283C}" type="presOf" srcId="{BC457F2A-5BB5-4ABE-B642-EF119A0AC6AD}" destId="{1B4647B4-F818-4826-894A-5020878549DB}" srcOrd="0" destOrd="0" presId="urn:microsoft.com/office/officeart/2005/8/layout/matrix3"/>
    <dgm:cxn modelId="{D82D177E-75C4-473D-9CFC-337BD5A94547}" type="presOf" srcId="{B616439E-2F5B-498D-ACF5-A35E5D69CE3E}" destId="{1593B668-6B8B-4B43-998A-ED7AB0A2DEB0}" srcOrd="0" destOrd="0" presId="urn:microsoft.com/office/officeart/2005/8/layout/matrix3"/>
    <dgm:cxn modelId="{86167728-9B61-4DE8-AD0E-DA646ED64FCC}" type="presOf" srcId="{6DBD0437-BB79-4192-A796-8278C0AB969D}" destId="{2203055A-4D9A-415A-BC2C-B3ABA20BC8CB}" srcOrd="0" destOrd="0" presId="urn:microsoft.com/office/officeart/2005/8/layout/matrix3"/>
    <dgm:cxn modelId="{9ECB4EE5-32A1-4C66-9183-CCCC14CD3832}" srcId="{B616439E-2F5B-498D-ACF5-A35E5D69CE3E}" destId="{B9D55060-227B-48FE-9DB0-35A5135262AC}" srcOrd="3" destOrd="0" parTransId="{3EF8DF3C-4661-4DBA-A28D-B2864770C3B9}" sibTransId="{A8621ED1-9C19-45A8-93CA-18F009432EC8}"/>
    <dgm:cxn modelId="{03899FC3-DFDA-48DA-A365-24E97206A253}" srcId="{B616439E-2F5B-498D-ACF5-A35E5D69CE3E}" destId="{6DBD0437-BB79-4192-A796-8278C0AB969D}" srcOrd="2" destOrd="0" parTransId="{7CA9D5CE-D362-4D06-936C-3EAFF9B7480D}" sibTransId="{87B30895-AC10-4C4E-BDBE-5C35F47E370D}"/>
    <dgm:cxn modelId="{010DC410-B020-4547-BABF-2A2045487557}" srcId="{B616439E-2F5B-498D-ACF5-A35E5D69CE3E}" destId="{CBE358F7-526A-412A-B211-0BC38E67ABE9}" srcOrd="1" destOrd="0" parTransId="{78B0B5F5-C867-4946-810B-323B0541EB41}" sibTransId="{439C6274-A3B8-423F-92AC-FC9B2614840A}"/>
    <dgm:cxn modelId="{7BDDF83D-D3F4-4973-9228-C221E4E75F0D}" type="presOf" srcId="{B9D55060-227B-48FE-9DB0-35A5135262AC}" destId="{7F0A8775-95BF-47C3-8432-2CC11B27412A}" srcOrd="0" destOrd="0" presId="urn:microsoft.com/office/officeart/2005/8/layout/matrix3"/>
    <dgm:cxn modelId="{EA32B9F2-82E9-4E50-8FB0-5539417D1ACC}" type="presOf" srcId="{CBE358F7-526A-412A-B211-0BC38E67ABE9}" destId="{B676F423-E794-4FAC-9599-9D306CE91C94}" srcOrd="0" destOrd="0" presId="urn:microsoft.com/office/officeart/2005/8/layout/matrix3"/>
    <dgm:cxn modelId="{68F51790-CA03-4C51-80F6-1ED397CA338A}" srcId="{B616439E-2F5B-498D-ACF5-A35E5D69CE3E}" destId="{BC457F2A-5BB5-4ABE-B642-EF119A0AC6AD}" srcOrd="0" destOrd="0" parTransId="{9085601D-424C-400C-A315-5DFFFFBD0B9E}" sibTransId="{3EE06213-500B-4BF6-BE00-5D9D460F2CBD}"/>
    <dgm:cxn modelId="{87A8ADED-ECA9-4D03-B149-6DBB2134F81A}" type="presParOf" srcId="{1593B668-6B8B-4B43-998A-ED7AB0A2DEB0}" destId="{A659291E-79B5-42EA-AFC1-46AB36FBB144}" srcOrd="0" destOrd="0" presId="urn:microsoft.com/office/officeart/2005/8/layout/matrix3"/>
    <dgm:cxn modelId="{399C2252-7326-4318-9E98-FC9BBB683E93}" type="presParOf" srcId="{1593B668-6B8B-4B43-998A-ED7AB0A2DEB0}" destId="{1B4647B4-F818-4826-894A-5020878549DB}" srcOrd="1" destOrd="0" presId="urn:microsoft.com/office/officeart/2005/8/layout/matrix3"/>
    <dgm:cxn modelId="{C74B5FFA-64DD-469D-9576-FA972873E3DB}" type="presParOf" srcId="{1593B668-6B8B-4B43-998A-ED7AB0A2DEB0}" destId="{B676F423-E794-4FAC-9599-9D306CE91C94}" srcOrd="2" destOrd="0" presId="urn:microsoft.com/office/officeart/2005/8/layout/matrix3"/>
    <dgm:cxn modelId="{19A3B68A-4A3C-484B-8540-6D76E5BA8DD6}" type="presParOf" srcId="{1593B668-6B8B-4B43-998A-ED7AB0A2DEB0}" destId="{2203055A-4D9A-415A-BC2C-B3ABA20BC8CB}" srcOrd="3" destOrd="0" presId="urn:microsoft.com/office/officeart/2005/8/layout/matrix3"/>
    <dgm:cxn modelId="{3CFA688E-16A1-4BC5-BE65-426676B7DB13}" type="presParOf" srcId="{1593B668-6B8B-4B43-998A-ED7AB0A2DEB0}" destId="{7F0A8775-95BF-47C3-8432-2CC11B27412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D7CE36-D0C0-4BDF-9A25-84CE12A4E6A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63B53A-0F38-4F92-82ED-BCE831ECAC2D}">
      <dgm:prSet phldrT="[Текст]" custT="1"/>
      <dgm:spPr/>
      <dgm:t>
        <a:bodyPr/>
        <a:lstStyle/>
        <a:p>
          <a:r>
            <a:rPr kumimoji="0" lang="uk-UA" sz="20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Інтерактивні технології</a:t>
          </a:r>
          <a:endParaRPr lang="uk-UA" sz="2000" b="0" dirty="0">
            <a:latin typeface="Gabriela" pitchFamily="2" charset="-52"/>
          </a:endParaRPr>
        </a:p>
      </dgm:t>
    </dgm:pt>
    <dgm:pt modelId="{275CEABD-9428-43AA-BFC2-C89A9BA8A242}" type="parTrans" cxnId="{E51E626E-E2CD-4BCE-B52B-31B8A2EFD28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D9D279F3-939C-4874-A87C-C2839EDAE13B}" type="sibTrans" cxnId="{E51E626E-E2CD-4BCE-B52B-31B8A2EFD286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487719D0-0F8E-44DD-A044-C69525E2A711}">
      <dgm:prSet phldrT="[Текст]" custT="1"/>
      <dgm:spPr/>
      <dgm:t>
        <a:bodyPr/>
        <a:lstStyle/>
        <a:p>
          <a:r>
            <a:rPr kumimoji="0" lang="uk-UA" sz="20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Проектні технології</a:t>
          </a:r>
          <a:endParaRPr lang="uk-UA" sz="2000" b="0" dirty="0">
            <a:latin typeface="Gabriela" pitchFamily="2" charset="-52"/>
          </a:endParaRPr>
        </a:p>
      </dgm:t>
    </dgm:pt>
    <dgm:pt modelId="{640A9FCB-3DAF-49D7-B27A-CD7071A1A06A}" type="parTrans" cxnId="{AEEC7101-90D2-408B-96BB-C21BEB2CC64C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03D3CC6-70A7-45D8-AF1E-A1C294F6BB44}" type="sibTrans" cxnId="{AEEC7101-90D2-408B-96BB-C21BEB2CC64C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4C3686D-E89D-41AD-AFEC-87D368C14996}">
      <dgm:prSet phldrT="[Текст]" custT="1"/>
      <dgm:spPr/>
      <dgm:t>
        <a:bodyPr/>
        <a:lstStyle/>
        <a:p>
          <a:r>
            <a:rPr kumimoji="0" lang="uk-UA" sz="2000" b="0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Уроки розвитку критичного мислення</a:t>
          </a:r>
          <a:endParaRPr lang="uk-UA" sz="2000" b="0" dirty="0">
            <a:latin typeface="Gabriela" pitchFamily="2" charset="-52"/>
          </a:endParaRPr>
        </a:p>
      </dgm:t>
    </dgm:pt>
    <dgm:pt modelId="{515C9467-BD5F-4224-BD98-6703F976AE00}" type="parTrans" cxnId="{40D0CB4D-4387-4694-AD1E-1C3270FFF04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ED8B5B14-37F0-4BC9-88AC-D088A1ECD227}" type="sibTrans" cxnId="{40D0CB4D-4387-4694-AD1E-1C3270FFF041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BA57961F-62FD-40DC-A065-D7A312701892}">
      <dgm:prSet phldrT="[Текст]" custT="1"/>
      <dgm:spPr/>
      <dgm:t>
        <a:bodyPr/>
        <a:lstStyle/>
        <a:p>
          <a:r>
            <a:rPr kumimoji="0" lang="uk-UA" sz="1400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робота в парах, групах, “2+2=4”, “Мікрофон”, “Мозковий штурм”, дискусія, “Дерево рішень”</a:t>
          </a:r>
          <a:endParaRPr lang="uk-UA" sz="1400" b="1" dirty="0">
            <a:latin typeface="Gabriela" pitchFamily="2" charset="-52"/>
          </a:endParaRPr>
        </a:p>
      </dgm:t>
    </dgm:pt>
    <dgm:pt modelId="{73344CE3-4205-47BB-9B68-AE2FA399F673}" type="parTrans" cxnId="{5B449E8A-75C4-4138-A31D-B1AD876C678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F444855A-D986-43FD-A852-DDA872F4021F}" type="sibTrans" cxnId="{5B449E8A-75C4-4138-A31D-B1AD876C678D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386301EA-678B-4ABF-81B8-E15390D98C8E}">
      <dgm:prSet custT="1"/>
      <dgm:spPr/>
      <dgm:t>
        <a:bodyPr/>
        <a:lstStyle/>
        <a:p>
          <a:r>
            <a:rPr kumimoji="0" lang="uk-UA" sz="1400" b="1" i="0" u="none" strike="noStrike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дослідницькі, ігрові, творчі, навчально-пізнавальне </a:t>
          </a:r>
          <a:r>
            <a:rPr kumimoji="0" lang="uk-UA" sz="1400" b="1" i="0" u="none" strike="noStrike" cap="none" spc="0" normalizeH="0" baseline="0" noProof="0" dirty="0" err="1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портфоліо</a:t>
          </a:r>
          <a:endParaRPr kumimoji="0" lang="uk-UA" sz="1400" b="1" i="0" u="none" strike="noStrike" cap="none" spc="0" normalizeH="0" baseline="0" noProof="0" dirty="0" smtClean="0">
            <a:ln>
              <a:noFill/>
            </a:ln>
            <a:effectLst/>
            <a:uLnTx/>
            <a:uFillTx/>
            <a:latin typeface="Gabriela" pitchFamily="2" charset="-52"/>
          </a:endParaRPr>
        </a:p>
      </dgm:t>
    </dgm:pt>
    <dgm:pt modelId="{62BB0ACE-4D23-4CE3-9720-28C25D3173EB}" type="parTrans" cxnId="{FD87A93E-FEA8-4C40-B6C6-1BE1D2A80C94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E99D65B5-F17C-43C8-91C3-8762332D7EFC}" type="sibTrans" cxnId="{FD87A93E-FEA8-4C40-B6C6-1BE1D2A80C94}">
      <dgm:prSet/>
      <dgm:spPr/>
      <dgm:t>
        <a:bodyPr/>
        <a:lstStyle/>
        <a:p>
          <a:endParaRPr lang="uk-UA">
            <a:latin typeface="Gabriela" pitchFamily="2" charset="-52"/>
          </a:endParaRPr>
        </a:p>
      </dgm:t>
    </dgm:pt>
    <dgm:pt modelId="{60662178-6128-4C46-90BE-5EED75BEBECA}" type="pres">
      <dgm:prSet presAssocID="{EDD7CE36-D0C0-4BDF-9A25-84CE12A4E6A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D5EF318-68C6-462B-BC47-5CA29B5AD139}" type="pres">
      <dgm:prSet presAssocID="{F963B53A-0F38-4F92-82ED-BCE831ECAC2D}" presName="Accent1" presStyleCnt="0"/>
      <dgm:spPr/>
    </dgm:pt>
    <dgm:pt modelId="{8AA24C17-F234-45DE-84AB-D14445D84DB1}" type="pres">
      <dgm:prSet presAssocID="{F963B53A-0F38-4F92-82ED-BCE831ECAC2D}" presName="Accent" presStyleLbl="node1" presStyleIdx="0" presStyleCnt="3"/>
      <dgm:spPr/>
    </dgm:pt>
    <dgm:pt modelId="{E9E7F549-FBA7-48C3-902F-F0E507C1B91D}" type="pres">
      <dgm:prSet presAssocID="{F963B53A-0F38-4F92-82ED-BCE831ECAC2D}" presName="Child1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7FF5F6B-2E7C-4777-924A-B377A531F59C}" type="pres">
      <dgm:prSet presAssocID="{F963B53A-0F38-4F92-82ED-BCE831ECAC2D}" presName="Parent1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8AAD250-F857-48CA-8C85-04B7B45C707F}" type="pres">
      <dgm:prSet presAssocID="{487719D0-0F8E-44DD-A044-C69525E2A711}" presName="Accent2" presStyleCnt="0"/>
      <dgm:spPr/>
    </dgm:pt>
    <dgm:pt modelId="{0AF663D0-A870-4C60-9200-BF268136E270}" type="pres">
      <dgm:prSet presAssocID="{487719D0-0F8E-44DD-A044-C69525E2A711}" presName="Accent" presStyleLbl="node1" presStyleIdx="1" presStyleCnt="3"/>
      <dgm:spPr/>
    </dgm:pt>
    <dgm:pt modelId="{DFFFAF64-5A67-4DFE-9FB5-46CBAD703E77}" type="pres">
      <dgm:prSet presAssocID="{487719D0-0F8E-44DD-A044-C69525E2A711}" presName="Child2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7518B3-7BEE-4191-A863-A75B389916DA}" type="pres">
      <dgm:prSet presAssocID="{487719D0-0F8E-44DD-A044-C69525E2A711}" presName="Parent2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4C94DA-84BF-4A26-A759-BF0B5467A6A8}" type="pres">
      <dgm:prSet presAssocID="{34C3686D-E89D-41AD-AFEC-87D368C14996}" presName="Accent3" presStyleCnt="0"/>
      <dgm:spPr/>
    </dgm:pt>
    <dgm:pt modelId="{96697496-357C-48CB-897F-06FDAA888DDE}" type="pres">
      <dgm:prSet presAssocID="{34C3686D-E89D-41AD-AFEC-87D368C14996}" presName="Accent" presStyleLbl="node1" presStyleIdx="2" presStyleCnt="3"/>
      <dgm:spPr/>
    </dgm:pt>
    <dgm:pt modelId="{D1B2CC29-8285-4530-AAD7-4E5979A53470}" type="pres">
      <dgm:prSet presAssocID="{34C3686D-E89D-41AD-AFEC-87D368C14996}" presName="Parent3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D87A93E-FEA8-4C40-B6C6-1BE1D2A80C94}" srcId="{487719D0-0F8E-44DD-A044-C69525E2A711}" destId="{386301EA-678B-4ABF-81B8-E15390D98C8E}" srcOrd="0" destOrd="0" parTransId="{62BB0ACE-4D23-4CE3-9720-28C25D3173EB}" sibTransId="{E99D65B5-F17C-43C8-91C3-8762332D7EFC}"/>
    <dgm:cxn modelId="{E51E626E-E2CD-4BCE-B52B-31B8A2EFD286}" srcId="{EDD7CE36-D0C0-4BDF-9A25-84CE12A4E6AE}" destId="{F963B53A-0F38-4F92-82ED-BCE831ECAC2D}" srcOrd="0" destOrd="0" parTransId="{275CEABD-9428-43AA-BFC2-C89A9BA8A242}" sibTransId="{D9D279F3-939C-4874-A87C-C2839EDAE13B}"/>
    <dgm:cxn modelId="{1F648881-71CE-44F7-ACFF-1FD41E304362}" type="presOf" srcId="{487719D0-0F8E-44DD-A044-C69525E2A711}" destId="{867518B3-7BEE-4191-A863-A75B389916DA}" srcOrd="0" destOrd="0" presId="urn:microsoft.com/office/officeart/2009/layout/CircleArrowProcess"/>
    <dgm:cxn modelId="{47E37EDE-6E92-409F-96B4-59D67522C14A}" type="presOf" srcId="{386301EA-678B-4ABF-81B8-E15390D98C8E}" destId="{DFFFAF64-5A67-4DFE-9FB5-46CBAD703E77}" srcOrd="0" destOrd="0" presId="urn:microsoft.com/office/officeart/2009/layout/CircleArrowProcess"/>
    <dgm:cxn modelId="{5B449E8A-75C4-4138-A31D-B1AD876C678D}" srcId="{F963B53A-0F38-4F92-82ED-BCE831ECAC2D}" destId="{BA57961F-62FD-40DC-A065-D7A312701892}" srcOrd="0" destOrd="0" parTransId="{73344CE3-4205-47BB-9B68-AE2FA399F673}" sibTransId="{F444855A-D986-43FD-A852-DDA872F4021F}"/>
    <dgm:cxn modelId="{D958688E-251B-4DAF-BA60-8A7A293286B3}" type="presOf" srcId="{F963B53A-0F38-4F92-82ED-BCE831ECAC2D}" destId="{F7FF5F6B-2E7C-4777-924A-B377A531F59C}" srcOrd="0" destOrd="0" presId="urn:microsoft.com/office/officeart/2009/layout/CircleArrowProcess"/>
    <dgm:cxn modelId="{AEEC7101-90D2-408B-96BB-C21BEB2CC64C}" srcId="{EDD7CE36-D0C0-4BDF-9A25-84CE12A4E6AE}" destId="{487719D0-0F8E-44DD-A044-C69525E2A711}" srcOrd="1" destOrd="0" parTransId="{640A9FCB-3DAF-49D7-B27A-CD7071A1A06A}" sibTransId="{303D3CC6-70A7-45D8-AF1E-A1C294F6BB44}"/>
    <dgm:cxn modelId="{537761E5-F782-4041-A162-DC08B32FBF11}" type="presOf" srcId="{EDD7CE36-D0C0-4BDF-9A25-84CE12A4E6AE}" destId="{60662178-6128-4C46-90BE-5EED75BEBECA}" srcOrd="0" destOrd="0" presId="urn:microsoft.com/office/officeart/2009/layout/CircleArrowProcess"/>
    <dgm:cxn modelId="{2674FB71-8678-4907-B54A-11250B49D09A}" type="presOf" srcId="{34C3686D-E89D-41AD-AFEC-87D368C14996}" destId="{D1B2CC29-8285-4530-AAD7-4E5979A53470}" srcOrd="0" destOrd="0" presId="urn:microsoft.com/office/officeart/2009/layout/CircleArrowProcess"/>
    <dgm:cxn modelId="{40D0CB4D-4387-4694-AD1E-1C3270FFF041}" srcId="{EDD7CE36-D0C0-4BDF-9A25-84CE12A4E6AE}" destId="{34C3686D-E89D-41AD-AFEC-87D368C14996}" srcOrd="2" destOrd="0" parTransId="{515C9467-BD5F-4224-BD98-6703F976AE00}" sibTransId="{ED8B5B14-37F0-4BC9-88AC-D088A1ECD227}"/>
    <dgm:cxn modelId="{D39F9D49-1F66-4F0D-8A88-91F63BF5C4F3}" type="presOf" srcId="{BA57961F-62FD-40DC-A065-D7A312701892}" destId="{E9E7F549-FBA7-48C3-902F-F0E507C1B91D}" srcOrd="0" destOrd="0" presId="urn:microsoft.com/office/officeart/2009/layout/CircleArrowProcess"/>
    <dgm:cxn modelId="{5C42B8AC-A8C9-4AD1-B0BF-45304C2D25EE}" type="presParOf" srcId="{60662178-6128-4C46-90BE-5EED75BEBECA}" destId="{BD5EF318-68C6-462B-BC47-5CA29B5AD139}" srcOrd="0" destOrd="0" presId="urn:microsoft.com/office/officeart/2009/layout/CircleArrowProcess"/>
    <dgm:cxn modelId="{DB7D689D-B353-4141-A500-EB54C316E1C2}" type="presParOf" srcId="{BD5EF318-68C6-462B-BC47-5CA29B5AD139}" destId="{8AA24C17-F234-45DE-84AB-D14445D84DB1}" srcOrd="0" destOrd="0" presId="urn:microsoft.com/office/officeart/2009/layout/CircleArrowProcess"/>
    <dgm:cxn modelId="{B916DD9B-2AEB-41CD-9BEA-E8622294AD16}" type="presParOf" srcId="{60662178-6128-4C46-90BE-5EED75BEBECA}" destId="{E9E7F549-FBA7-48C3-902F-F0E507C1B91D}" srcOrd="1" destOrd="0" presId="urn:microsoft.com/office/officeart/2009/layout/CircleArrowProcess"/>
    <dgm:cxn modelId="{E07FC159-0AF9-42BC-AB9C-409B9E780E26}" type="presParOf" srcId="{60662178-6128-4C46-90BE-5EED75BEBECA}" destId="{F7FF5F6B-2E7C-4777-924A-B377A531F59C}" srcOrd="2" destOrd="0" presId="urn:microsoft.com/office/officeart/2009/layout/CircleArrowProcess"/>
    <dgm:cxn modelId="{CB359230-7B17-4FA4-A0AD-C719CCD1D518}" type="presParOf" srcId="{60662178-6128-4C46-90BE-5EED75BEBECA}" destId="{58AAD250-F857-48CA-8C85-04B7B45C707F}" srcOrd="3" destOrd="0" presId="urn:microsoft.com/office/officeart/2009/layout/CircleArrowProcess"/>
    <dgm:cxn modelId="{EB9E9C99-776B-4EE6-8D8A-613CDAFE4FA0}" type="presParOf" srcId="{58AAD250-F857-48CA-8C85-04B7B45C707F}" destId="{0AF663D0-A870-4C60-9200-BF268136E270}" srcOrd="0" destOrd="0" presId="urn:microsoft.com/office/officeart/2009/layout/CircleArrowProcess"/>
    <dgm:cxn modelId="{80BAFFF9-C06D-41C4-B8A9-FDBA4FEC4F70}" type="presParOf" srcId="{60662178-6128-4C46-90BE-5EED75BEBECA}" destId="{DFFFAF64-5A67-4DFE-9FB5-46CBAD703E77}" srcOrd="4" destOrd="0" presId="urn:microsoft.com/office/officeart/2009/layout/CircleArrowProcess"/>
    <dgm:cxn modelId="{EA9E87CC-EC1C-478A-879C-74F085652D9A}" type="presParOf" srcId="{60662178-6128-4C46-90BE-5EED75BEBECA}" destId="{867518B3-7BEE-4191-A863-A75B389916DA}" srcOrd="5" destOrd="0" presId="urn:microsoft.com/office/officeart/2009/layout/CircleArrowProcess"/>
    <dgm:cxn modelId="{73F76188-2E82-4505-A0FD-8FC561C77AAD}" type="presParOf" srcId="{60662178-6128-4C46-90BE-5EED75BEBECA}" destId="{BC4C94DA-84BF-4A26-A759-BF0B5467A6A8}" srcOrd="6" destOrd="0" presId="urn:microsoft.com/office/officeart/2009/layout/CircleArrowProcess"/>
    <dgm:cxn modelId="{77E0F11E-CE4E-4029-9BDB-D8C60031DD85}" type="presParOf" srcId="{BC4C94DA-84BF-4A26-A759-BF0B5467A6A8}" destId="{96697496-357C-48CB-897F-06FDAA888DDE}" srcOrd="0" destOrd="0" presId="urn:microsoft.com/office/officeart/2009/layout/CircleArrowProcess"/>
    <dgm:cxn modelId="{0BBC6E17-0C9B-46EF-913B-53CBECDD3594}" type="presParOf" srcId="{60662178-6128-4C46-90BE-5EED75BEBECA}" destId="{D1B2CC29-8285-4530-AAD7-4E5979A53470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7CDAB-9A8D-4A6C-98C7-A8BF2A351DE6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0B547-B442-4073-B3D0-0D219DF8457B}">
      <dsp:nvSpPr>
        <dsp:cNvPr id="0" name=""/>
        <dsp:cNvSpPr/>
      </dsp:nvSpPr>
      <dsp:spPr>
        <a:xfrm>
          <a:off x="427226" y="282782"/>
          <a:ext cx="7225540" cy="5659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0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100" b="0" i="0" u="none" strike="noStrike" kern="1200" cap="none" spc="0" normalizeH="0" baseline="0" noProof="0" smtClean="0">
              <a:ln/>
              <a:effectLst/>
              <a:uLnTx/>
              <a:uFillTx/>
              <a:latin typeface="Gabriela" pitchFamily="2" charset="-52"/>
            </a:rPr>
            <a:t>Як сформувати  креативну особистість?</a:t>
          </a:r>
          <a:endParaRPr lang="uk-UA" sz="2100" kern="1200" dirty="0">
            <a:latin typeface="Gabriela" pitchFamily="2" charset="-52"/>
          </a:endParaRPr>
        </a:p>
      </dsp:txBody>
      <dsp:txXfrm>
        <a:off x="427226" y="282782"/>
        <a:ext cx="7225540" cy="565926"/>
      </dsp:txXfrm>
    </dsp:sp>
    <dsp:sp modelId="{4E6E06B1-541A-4756-BB5B-CC92C0E03E26}">
      <dsp:nvSpPr>
        <dsp:cNvPr id="0" name=""/>
        <dsp:cNvSpPr/>
      </dsp:nvSpPr>
      <dsp:spPr>
        <a:xfrm>
          <a:off x="73522" y="212041"/>
          <a:ext cx="707408" cy="707408"/>
        </a:xfrm>
        <a:prstGeom prst="ellipse">
          <a:avLst/>
        </a:prstGeom>
        <a:gradFill rotWithShape="0">
          <a:gsLst>
            <a:gs pos="0">
              <a:schemeClr val="tx2">
                <a:lumMod val="60000"/>
                <a:lumOff val="4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A03546A9-C348-457D-AA73-CED067772A6D}">
      <dsp:nvSpPr>
        <dsp:cNvPr id="0" name=""/>
        <dsp:cNvSpPr/>
      </dsp:nvSpPr>
      <dsp:spPr>
        <a:xfrm>
          <a:off x="832752" y="1131400"/>
          <a:ext cx="6820014" cy="5659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0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100" b="0" i="0" u="none" strike="noStrike" kern="1200" cap="none" spc="0" normalizeH="0" baseline="0" noProof="0" smtClean="0">
              <a:ln/>
              <a:effectLst/>
              <a:uLnTx/>
              <a:uFillTx/>
              <a:latin typeface="Gabriela" pitchFamily="2" charset="-52"/>
            </a:rPr>
            <a:t>Як розвивати творчі здібності учнів?</a:t>
          </a:r>
          <a:endParaRPr lang="uk-UA" sz="2100" kern="1200" dirty="0">
            <a:latin typeface="Gabriela" pitchFamily="2" charset="-52"/>
          </a:endParaRPr>
        </a:p>
      </dsp:txBody>
      <dsp:txXfrm>
        <a:off x="832752" y="1131400"/>
        <a:ext cx="6820014" cy="565926"/>
      </dsp:txXfrm>
    </dsp:sp>
    <dsp:sp modelId="{C5F958FF-56AB-4C0A-A170-0A2EC8F0E206}">
      <dsp:nvSpPr>
        <dsp:cNvPr id="0" name=""/>
        <dsp:cNvSpPr/>
      </dsp:nvSpPr>
      <dsp:spPr>
        <a:xfrm>
          <a:off x="479048" y="1060659"/>
          <a:ext cx="707408" cy="707408"/>
        </a:xfrm>
        <a:prstGeom prst="ellipse">
          <a:avLst/>
        </a:prstGeom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A6F6881-AE4A-48E1-B0D8-E6C5B4B54869}">
      <dsp:nvSpPr>
        <dsp:cNvPr id="0" name=""/>
        <dsp:cNvSpPr/>
      </dsp:nvSpPr>
      <dsp:spPr>
        <a:xfrm>
          <a:off x="957216" y="1980018"/>
          <a:ext cx="6695550" cy="5659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0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100" b="0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Які педагогічні технології доцільно обрати?</a:t>
          </a:r>
          <a:endParaRPr lang="uk-UA" sz="2100" kern="1200" dirty="0">
            <a:latin typeface="Gabriela" pitchFamily="2" charset="-52"/>
          </a:endParaRPr>
        </a:p>
      </dsp:txBody>
      <dsp:txXfrm>
        <a:off x="957216" y="1980018"/>
        <a:ext cx="6695550" cy="565926"/>
      </dsp:txXfrm>
    </dsp:sp>
    <dsp:sp modelId="{3C2B69C9-772C-43F3-8379-1DB23193B782}">
      <dsp:nvSpPr>
        <dsp:cNvPr id="0" name=""/>
        <dsp:cNvSpPr/>
      </dsp:nvSpPr>
      <dsp:spPr>
        <a:xfrm>
          <a:off x="603512" y="1909277"/>
          <a:ext cx="707408" cy="707408"/>
        </a:xfrm>
        <a:prstGeom prst="ellipse">
          <a:avLst/>
        </a:prstGeom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D419137-75A8-4B4F-A56C-A49D6907C5C3}">
      <dsp:nvSpPr>
        <dsp:cNvPr id="0" name=""/>
        <dsp:cNvSpPr/>
      </dsp:nvSpPr>
      <dsp:spPr>
        <a:xfrm>
          <a:off x="832752" y="2828636"/>
          <a:ext cx="6820014" cy="5659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0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100" b="0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 зробити кожен урок словесності цікавим?</a:t>
          </a:r>
          <a:endParaRPr lang="uk-UA" sz="2100" kern="1200" dirty="0">
            <a:latin typeface="Gabriela" pitchFamily="2" charset="-52"/>
          </a:endParaRPr>
        </a:p>
      </dsp:txBody>
      <dsp:txXfrm>
        <a:off x="832752" y="2828636"/>
        <a:ext cx="6820014" cy="565926"/>
      </dsp:txXfrm>
    </dsp:sp>
    <dsp:sp modelId="{ADFD8576-B493-4C0F-9E90-6755199BF70A}">
      <dsp:nvSpPr>
        <dsp:cNvPr id="0" name=""/>
        <dsp:cNvSpPr/>
      </dsp:nvSpPr>
      <dsp:spPr>
        <a:xfrm>
          <a:off x="479048" y="2757895"/>
          <a:ext cx="707408" cy="707408"/>
        </a:xfrm>
        <a:prstGeom prst="ellipse">
          <a:avLst/>
        </a:prstGeom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4599EC7-B398-4313-A59E-F36CA73CECC3}">
      <dsp:nvSpPr>
        <dsp:cNvPr id="0" name=""/>
        <dsp:cNvSpPr/>
      </dsp:nvSpPr>
      <dsp:spPr>
        <a:xfrm>
          <a:off x="427226" y="3677254"/>
          <a:ext cx="7225540" cy="56592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920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100" b="0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Як досягти творчої співпраці вчителя та  учня?</a:t>
          </a:r>
          <a:endParaRPr lang="uk-UA" sz="2100" kern="1200" dirty="0">
            <a:latin typeface="Gabriela" pitchFamily="2" charset="-52"/>
          </a:endParaRPr>
        </a:p>
      </dsp:txBody>
      <dsp:txXfrm>
        <a:off x="427226" y="3677254"/>
        <a:ext cx="7225540" cy="565926"/>
      </dsp:txXfrm>
    </dsp:sp>
    <dsp:sp modelId="{99103B0D-F8E4-44B8-84CC-8A25C9AAA745}">
      <dsp:nvSpPr>
        <dsp:cNvPr id="0" name=""/>
        <dsp:cNvSpPr/>
      </dsp:nvSpPr>
      <dsp:spPr>
        <a:xfrm>
          <a:off x="73522" y="3606513"/>
          <a:ext cx="707408" cy="707408"/>
        </a:xfrm>
        <a:prstGeom prst="ellipse">
          <a:avLst/>
        </a:prstGeom>
        <a:gradFill rotWithShape="0">
          <a:gsLst>
            <a:gs pos="0">
              <a:schemeClr val="tx2"/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tx2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A9E79-571A-46FA-8478-687478AE123F}">
      <dsp:nvSpPr>
        <dsp:cNvPr id="0" name=""/>
        <dsp:cNvSpPr/>
      </dsp:nvSpPr>
      <dsp:spPr>
        <a:xfrm>
          <a:off x="887555" y="448"/>
          <a:ext cx="1650038" cy="165003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400" b="1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Інноваційні технології навчання</a:t>
          </a:r>
          <a:endParaRPr lang="uk-UA" sz="1400" b="1" kern="1200" dirty="0">
            <a:latin typeface="Gabriela" pitchFamily="2" charset="-52"/>
          </a:endParaRPr>
        </a:p>
      </dsp:txBody>
      <dsp:txXfrm>
        <a:off x="1129197" y="242090"/>
        <a:ext cx="1166754" cy="1166754"/>
      </dsp:txXfrm>
    </dsp:sp>
    <dsp:sp modelId="{894E3234-555F-4ECD-A04A-AD5B176EF8A5}">
      <dsp:nvSpPr>
        <dsp:cNvPr id="0" name=""/>
        <dsp:cNvSpPr/>
      </dsp:nvSpPr>
      <dsp:spPr>
        <a:xfrm>
          <a:off x="1234063" y="1784470"/>
          <a:ext cx="957022" cy="957022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latin typeface="Gabriela" pitchFamily="2" charset="-52"/>
          </a:endParaRPr>
        </a:p>
      </dsp:txBody>
      <dsp:txXfrm>
        <a:off x="1360916" y="2150435"/>
        <a:ext cx="703316" cy="225092"/>
      </dsp:txXfrm>
    </dsp:sp>
    <dsp:sp modelId="{77031A00-76A4-486E-9B05-F7122C35E69A}">
      <dsp:nvSpPr>
        <dsp:cNvPr id="0" name=""/>
        <dsp:cNvSpPr/>
      </dsp:nvSpPr>
      <dsp:spPr>
        <a:xfrm>
          <a:off x="887555" y="2875475"/>
          <a:ext cx="1650038" cy="1650038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400" b="1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Теорія творчої особистості</a:t>
          </a:r>
          <a:endParaRPr lang="uk-UA" sz="1400" b="1" kern="1200" dirty="0">
            <a:latin typeface="Gabriela" pitchFamily="2" charset="-52"/>
          </a:endParaRPr>
        </a:p>
      </dsp:txBody>
      <dsp:txXfrm>
        <a:off x="1129197" y="3117117"/>
        <a:ext cx="1166754" cy="1166754"/>
      </dsp:txXfrm>
    </dsp:sp>
    <dsp:sp modelId="{34AD64C2-FB55-4D3A-8ADA-085A24D39548}">
      <dsp:nvSpPr>
        <dsp:cNvPr id="0" name=""/>
        <dsp:cNvSpPr/>
      </dsp:nvSpPr>
      <dsp:spPr>
        <a:xfrm>
          <a:off x="2785099" y="1956074"/>
          <a:ext cx="524712" cy="6138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latin typeface="Gabriela" pitchFamily="2" charset="-52"/>
          </a:endParaRPr>
        </a:p>
      </dsp:txBody>
      <dsp:txXfrm>
        <a:off x="2785099" y="2078837"/>
        <a:ext cx="367298" cy="368288"/>
      </dsp:txXfrm>
    </dsp:sp>
    <dsp:sp modelId="{8852F287-8084-489A-A3CB-8448A4D80A28}">
      <dsp:nvSpPr>
        <dsp:cNvPr id="0" name=""/>
        <dsp:cNvSpPr/>
      </dsp:nvSpPr>
      <dsp:spPr>
        <a:xfrm>
          <a:off x="3527617" y="612942"/>
          <a:ext cx="3300077" cy="3300077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3800" b="0" i="0" u="none" strike="noStrike" kern="1200" cap="none" spc="0" normalizeH="0" baseline="0" noProof="0" dirty="0" smtClean="0">
              <a:ln/>
              <a:effectLst/>
              <a:uLnTx/>
              <a:uFillTx/>
              <a:latin typeface="Gabriela" pitchFamily="2" charset="-52"/>
            </a:rPr>
            <a:t>Творчі здібності</a:t>
          </a:r>
          <a:endParaRPr lang="uk-UA" sz="3800" kern="1200" dirty="0">
            <a:latin typeface="Gabriela" pitchFamily="2" charset="-52"/>
          </a:endParaRPr>
        </a:p>
      </dsp:txBody>
      <dsp:txXfrm>
        <a:off x="4010902" y="1096227"/>
        <a:ext cx="2333507" cy="23335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F3570-635F-4387-948F-26A8EFBD359F}">
      <dsp:nvSpPr>
        <dsp:cNvPr id="0" name=""/>
        <dsp:cNvSpPr/>
      </dsp:nvSpPr>
      <dsp:spPr>
        <a:xfrm>
          <a:off x="2014494" y="1590219"/>
          <a:ext cx="3686261" cy="3686261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3200" b="1" i="0" kern="1200" dirty="0" smtClean="0">
              <a:latin typeface="Gabriela" pitchFamily="2" charset="-52"/>
            </a:rPr>
            <a:t>Творча особистість</a:t>
          </a:r>
          <a:endParaRPr lang="uk-UA" sz="3200" b="1" i="0" kern="1200" dirty="0">
            <a:latin typeface="Gabriela" pitchFamily="2" charset="-52"/>
          </a:endParaRPr>
        </a:p>
      </dsp:txBody>
      <dsp:txXfrm>
        <a:off x="2554334" y="2130059"/>
        <a:ext cx="2606581" cy="2606581"/>
      </dsp:txXfrm>
    </dsp:sp>
    <dsp:sp modelId="{84052832-5859-4EA9-87E1-0477B20BEBA2}">
      <dsp:nvSpPr>
        <dsp:cNvPr id="0" name=""/>
        <dsp:cNvSpPr/>
      </dsp:nvSpPr>
      <dsp:spPr>
        <a:xfrm>
          <a:off x="2936059" y="113729"/>
          <a:ext cx="1843130" cy="184313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500" b="1" kern="1200" dirty="0" smtClean="0">
              <a:latin typeface="Gabriela" pitchFamily="2" charset="-52"/>
            </a:rPr>
            <a:t>Творча діяльність</a:t>
          </a:r>
          <a:endParaRPr lang="uk-UA" sz="1500" b="1" kern="1200" dirty="0">
            <a:latin typeface="Gabriela" pitchFamily="2" charset="-52"/>
          </a:endParaRPr>
        </a:p>
      </dsp:txBody>
      <dsp:txXfrm>
        <a:off x="3205979" y="383649"/>
        <a:ext cx="1303290" cy="1303290"/>
      </dsp:txXfrm>
    </dsp:sp>
    <dsp:sp modelId="{546E8451-E178-4151-9C48-F75D2ABAD4F8}">
      <dsp:nvSpPr>
        <dsp:cNvPr id="0" name=""/>
        <dsp:cNvSpPr/>
      </dsp:nvSpPr>
      <dsp:spPr>
        <a:xfrm>
          <a:off x="5216745" y="1770744"/>
          <a:ext cx="1843130" cy="184313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500" b="1" kern="1200" dirty="0" smtClean="0">
              <a:latin typeface="Gabriela" pitchFamily="2" charset="-52"/>
            </a:rPr>
            <a:t>Творче</a:t>
          </a:r>
          <a:r>
            <a:rPr lang="en-US" altLang="uk-UA" sz="1500" b="1" kern="1200" dirty="0" smtClean="0">
              <a:latin typeface="Gabriela" pitchFamily="2" charset="-52"/>
            </a:rPr>
            <a:t> </a:t>
          </a:r>
          <a:r>
            <a:rPr lang="uk-UA" altLang="uk-UA" sz="1500" b="1" kern="1200" dirty="0" smtClean="0">
              <a:latin typeface="Gabriela" pitchFamily="2" charset="-52"/>
            </a:rPr>
            <a:t>спілкування</a:t>
          </a:r>
          <a:endParaRPr lang="uk-UA" sz="1500" b="1" kern="1200" dirty="0">
            <a:latin typeface="Gabriela" pitchFamily="2" charset="-52"/>
          </a:endParaRPr>
        </a:p>
      </dsp:txBody>
      <dsp:txXfrm>
        <a:off x="5486665" y="2040664"/>
        <a:ext cx="1303290" cy="1303290"/>
      </dsp:txXfrm>
    </dsp:sp>
    <dsp:sp modelId="{7D266D8C-45FD-4618-8775-26901C387D22}">
      <dsp:nvSpPr>
        <dsp:cNvPr id="0" name=""/>
        <dsp:cNvSpPr/>
      </dsp:nvSpPr>
      <dsp:spPr>
        <a:xfrm>
          <a:off x="4345600" y="4451851"/>
          <a:ext cx="1843130" cy="184313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500" b="1" kern="1200" dirty="0" smtClean="0">
              <a:latin typeface="Gabriela" pitchFamily="2" charset="-52"/>
            </a:rPr>
            <a:t>Творчий пошук</a:t>
          </a:r>
          <a:endParaRPr lang="uk-UA" sz="1500" b="1" kern="1200" dirty="0">
            <a:latin typeface="Gabriela" pitchFamily="2" charset="-52"/>
          </a:endParaRPr>
        </a:p>
      </dsp:txBody>
      <dsp:txXfrm>
        <a:off x="4615520" y="4721771"/>
        <a:ext cx="1303290" cy="1303290"/>
      </dsp:txXfrm>
    </dsp:sp>
    <dsp:sp modelId="{0310B62B-A98D-4733-B027-02C542825BCB}">
      <dsp:nvSpPr>
        <dsp:cNvPr id="0" name=""/>
        <dsp:cNvSpPr/>
      </dsp:nvSpPr>
      <dsp:spPr>
        <a:xfrm>
          <a:off x="1526518" y="4451851"/>
          <a:ext cx="1843130" cy="184313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500" b="1" kern="1200" dirty="0" smtClean="0">
              <a:latin typeface="Gabriela" pitchFamily="2" charset="-52"/>
            </a:rPr>
            <a:t>Творча активність  спілкування</a:t>
          </a:r>
          <a:endParaRPr lang="uk-UA" sz="1500" b="1" kern="1200" dirty="0">
            <a:latin typeface="Gabriela" pitchFamily="2" charset="-52"/>
          </a:endParaRPr>
        </a:p>
      </dsp:txBody>
      <dsp:txXfrm>
        <a:off x="1796438" y="4721771"/>
        <a:ext cx="1303290" cy="1303290"/>
      </dsp:txXfrm>
    </dsp:sp>
    <dsp:sp modelId="{25A52D13-AD01-4F9A-B72A-A3A8605FE3B5}">
      <dsp:nvSpPr>
        <dsp:cNvPr id="0" name=""/>
        <dsp:cNvSpPr/>
      </dsp:nvSpPr>
      <dsp:spPr>
        <a:xfrm>
          <a:off x="655374" y="1770744"/>
          <a:ext cx="1843130" cy="1843130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500" b="1" kern="1200" dirty="0" smtClean="0">
              <a:latin typeface="Gabriela" pitchFamily="2" charset="-52"/>
            </a:rPr>
            <a:t>Творче   мислення</a:t>
          </a:r>
          <a:endParaRPr lang="uk-UA" sz="1500" b="1" kern="1200" dirty="0">
            <a:latin typeface="Gabriela" pitchFamily="2" charset="-52"/>
          </a:endParaRPr>
        </a:p>
      </dsp:txBody>
      <dsp:txXfrm>
        <a:off x="925294" y="2040664"/>
        <a:ext cx="1303290" cy="13032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AA1163-156B-4807-83E9-1423B28F8497}">
      <dsp:nvSpPr>
        <dsp:cNvPr id="0" name=""/>
        <dsp:cNvSpPr/>
      </dsp:nvSpPr>
      <dsp:spPr>
        <a:xfrm>
          <a:off x="0" y="2674163"/>
          <a:ext cx="1691825" cy="954835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Gabriela" pitchFamily="2" charset="-52"/>
            </a:rPr>
            <a:t>Зацікавлення</a:t>
          </a:r>
          <a:endParaRPr lang="uk-UA" sz="1500" b="1" kern="1200" dirty="0">
            <a:latin typeface="Gabriela" pitchFamily="2" charset="-52"/>
          </a:endParaRPr>
        </a:p>
      </dsp:txBody>
      <dsp:txXfrm>
        <a:off x="0" y="2674163"/>
        <a:ext cx="1453116" cy="954835"/>
      </dsp:txXfrm>
    </dsp:sp>
    <dsp:sp modelId="{42513220-01B4-40FB-871C-0ABB51EE3914}">
      <dsp:nvSpPr>
        <dsp:cNvPr id="0" name=""/>
        <dsp:cNvSpPr/>
      </dsp:nvSpPr>
      <dsp:spPr>
        <a:xfrm>
          <a:off x="1080120" y="1728191"/>
          <a:ext cx="2387089" cy="954835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Gabriela" pitchFamily="2" charset="-52"/>
            </a:rPr>
            <a:t>Здивування</a:t>
          </a:r>
          <a:endParaRPr lang="uk-UA" sz="1500" b="1" kern="1200" dirty="0">
            <a:latin typeface="Gabriela" pitchFamily="2" charset="-52"/>
          </a:endParaRPr>
        </a:p>
      </dsp:txBody>
      <dsp:txXfrm>
        <a:off x="1557538" y="1728191"/>
        <a:ext cx="1432254" cy="954835"/>
      </dsp:txXfrm>
    </dsp:sp>
    <dsp:sp modelId="{FE99C528-C42F-4C36-BBD1-FBD451556AF4}">
      <dsp:nvSpPr>
        <dsp:cNvPr id="0" name=""/>
        <dsp:cNvSpPr/>
      </dsp:nvSpPr>
      <dsp:spPr>
        <a:xfrm>
          <a:off x="3096346" y="1296147"/>
          <a:ext cx="2830873" cy="95483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Gabriela" pitchFamily="2" charset="-52"/>
            </a:rPr>
            <a:t>Захоплення</a:t>
          </a:r>
          <a:endParaRPr lang="uk-UA" sz="1500" b="1" kern="1200" dirty="0">
            <a:latin typeface="Gabriela" pitchFamily="2" charset="-52"/>
          </a:endParaRPr>
        </a:p>
      </dsp:txBody>
      <dsp:txXfrm>
        <a:off x="3573764" y="1296147"/>
        <a:ext cx="1876038" cy="954835"/>
      </dsp:txXfrm>
    </dsp:sp>
    <dsp:sp modelId="{76CF4439-CA50-4C69-83AB-1F5F86724466}">
      <dsp:nvSpPr>
        <dsp:cNvPr id="0" name=""/>
        <dsp:cNvSpPr/>
      </dsp:nvSpPr>
      <dsp:spPr>
        <a:xfrm>
          <a:off x="5485307" y="648072"/>
          <a:ext cx="2387089" cy="954835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40005" rIns="20003" bIns="4000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Gabriela" pitchFamily="2" charset="-52"/>
            </a:rPr>
            <a:t>Пізнання</a:t>
          </a:r>
          <a:endParaRPr lang="uk-UA" sz="1500" b="1" kern="1200" dirty="0">
            <a:latin typeface="Gabriela" pitchFamily="2" charset="-52"/>
          </a:endParaRPr>
        </a:p>
      </dsp:txBody>
      <dsp:txXfrm>
        <a:off x="5962725" y="648072"/>
        <a:ext cx="1432254" cy="9548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F547B0-69C4-4A5A-AF68-B17EA32EB544}">
      <dsp:nvSpPr>
        <dsp:cNvPr id="0" name=""/>
        <dsp:cNvSpPr/>
      </dsp:nvSpPr>
      <dsp:spPr>
        <a:xfrm>
          <a:off x="2818651" y="1684766"/>
          <a:ext cx="2077946" cy="135778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2400" b="1" kern="1200" dirty="0" smtClean="0">
              <a:latin typeface="Gabriela" pitchFamily="2" charset="-52"/>
            </a:rPr>
            <a:t>Глибокі теоретичні знання</a:t>
          </a:r>
          <a:endParaRPr lang="uk-UA" sz="2400" b="1" kern="1200" dirty="0">
            <a:latin typeface="Gabriela" pitchFamily="2" charset="-52"/>
          </a:endParaRPr>
        </a:p>
      </dsp:txBody>
      <dsp:txXfrm>
        <a:off x="2884933" y="1751048"/>
        <a:ext cx="1945382" cy="1225224"/>
      </dsp:txXfrm>
    </dsp:sp>
    <dsp:sp modelId="{7657CBFB-E631-41E6-BE49-DC25B12DDEBA}">
      <dsp:nvSpPr>
        <dsp:cNvPr id="0" name=""/>
        <dsp:cNvSpPr/>
      </dsp:nvSpPr>
      <dsp:spPr>
        <a:xfrm rot="16200000">
          <a:off x="3679746" y="1506887"/>
          <a:ext cx="3557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75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B0A566-05ED-47EB-8B7C-0B3A9E0DB608}">
      <dsp:nvSpPr>
        <dsp:cNvPr id="0" name=""/>
        <dsp:cNvSpPr/>
      </dsp:nvSpPr>
      <dsp:spPr>
        <a:xfrm>
          <a:off x="2897153" y="67675"/>
          <a:ext cx="1920943" cy="1261333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800" b="1" kern="1200" dirty="0" smtClean="0">
              <a:latin typeface="Gabriela" pitchFamily="2" charset="-52"/>
            </a:rPr>
            <a:t>Ретельна підготовка уроку</a:t>
          </a:r>
          <a:endParaRPr lang="uk-UA" sz="1800" b="1" kern="1200" dirty="0">
            <a:latin typeface="Gabriela" pitchFamily="2" charset="-52"/>
          </a:endParaRPr>
        </a:p>
      </dsp:txBody>
      <dsp:txXfrm>
        <a:off x="2958726" y="129248"/>
        <a:ext cx="1797797" cy="1138187"/>
      </dsp:txXfrm>
    </dsp:sp>
    <dsp:sp modelId="{269B8FCE-1D45-4843-A118-68A2A1720A53}">
      <dsp:nvSpPr>
        <dsp:cNvPr id="0" name=""/>
        <dsp:cNvSpPr/>
      </dsp:nvSpPr>
      <dsp:spPr>
        <a:xfrm rot="2341070">
          <a:off x="4668105" y="3119754"/>
          <a:ext cx="245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2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A435D-25A3-4697-8B5E-1E1AC3876F4E}">
      <dsp:nvSpPr>
        <dsp:cNvPr id="0" name=""/>
        <dsp:cNvSpPr/>
      </dsp:nvSpPr>
      <dsp:spPr>
        <a:xfrm>
          <a:off x="4703843" y="3196954"/>
          <a:ext cx="1920943" cy="126133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800" b="1" kern="1200" dirty="0" smtClean="0">
              <a:latin typeface="Gabriela" pitchFamily="2" charset="-52"/>
            </a:rPr>
            <a:t>Творчий підхід учителя</a:t>
          </a:r>
          <a:endParaRPr lang="uk-UA" sz="1800" b="1" kern="1200" dirty="0">
            <a:latin typeface="Gabriela" pitchFamily="2" charset="-52"/>
          </a:endParaRPr>
        </a:p>
      </dsp:txBody>
      <dsp:txXfrm>
        <a:off x="4765416" y="3258527"/>
        <a:ext cx="1797797" cy="1138187"/>
      </dsp:txXfrm>
    </dsp:sp>
    <dsp:sp modelId="{E6B5AB6B-1761-4F13-9C93-E0F60242B625}">
      <dsp:nvSpPr>
        <dsp:cNvPr id="0" name=""/>
        <dsp:cNvSpPr/>
      </dsp:nvSpPr>
      <dsp:spPr>
        <a:xfrm rot="8458930">
          <a:off x="2801896" y="3119754"/>
          <a:ext cx="245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2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AF3A6-C8E7-489E-8F1B-3815AD8AF798}">
      <dsp:nvSpPr>
        <dsp:cNvPr id="0" name=""/>
        <dsp:cNvSpPr/>
      </dsp:nvSpPr>
      <dsp:spPr>
        <a:xfrm>
          <a:off x="1090463" y="3196954"/>
          <a:ext cx="1920943" cy="126133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uk-UA" sz="1800" b="1" kern="1200" dirty="0" smtClean="0">
              <a:latin typeface="Gabriela" pitchFamily="2" charset="-52"/>
            </a:rPr>
            <a:t>Ефективний урок</a:t>
          </a:r>
          <a:endParaRPr lang="uk-UA" sz="1800" b="1" kern="1200" dirty="0">
            <a:latin typeface="Gabriela" pitchFamily="2" charset="-52"/>
          </a:endParaRPr>
        </a:p>
      </dsp:txBody>
      <dsp:txXfrm>
        <a:off x="1152036" y="3258527"/>
        <a:ext cx="1797797" cy="11381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B7911-9C80-4AEA-B2D8-731CE79A7622}">
      <dsp:nvSpPr>
        <dsp:cNvPr id="0" name=""/>
        <dsp:cNvSpPr/>
      </dsp:nvSpPr>
      <dsp:spPr>
        <a:xfrm>
          <a:off x="2874142" y="-205597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У роботі задіяні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всі учні класу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2940074" y="-139665"/>
        <a:ext cx="1835100" cy="1218765"/>
      </dsp:txXfrm>
    </dsp:sp>
    <dsp:sp modelId="{001A8EDF-CB22-44B8-81DF-60FDD3C89E27}">
      <dsp:nvSpPr>
        <dsp:cNvPr id="0" name=""/>
        <dsp:cNvSpPr/>
      </dsp:nvSpPr>
      <dsp:spPr>
        <a:xfrm>
          <a:off x="1207802" y="469717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3636209" y="190432"/>
              </a:moveTo>
              <a:arcTo wR="2649822" hR="2649822" stAng="17511255" swAng="3981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EA3DE-249B-4D23-9213-E104CB16D802}">
      <dsp:nvSpPr>
        <dsp:cNvPr id="0" name=""/>
        <dsp:cNvSpPr/>
      </dsp:nvSpPr>
      <dsp:spPr>
        <a:xfrm>
          <a:off x="4945856" y="792087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Кожна дитина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має можливість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пропонувати свою думку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5011788" y="858019"/>
        <a:ext cx="1835100" cy="1218765"/>
      </dsp:txXfrm>
    </dsp:sp>
    <dsp:sp modelId="{EC918A60-DE76-49C8-930B-145B881F9F75}">
      <dsp:nvSpPr>
        <dsp:cNvPr id="0" name=""/>
        <dsp:cNvSpPr/>
      </dsp:nvSpPr>
      <dsp:spPr>
        <a:xfrm>
          <a:off x="1207802" y="469717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5116367" y="1681466"/>
              </a:moveTo>
              <a:arcTo wR="2649822" hR="2649822" stAng="20313914" swAng="11631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232DB-F595-4997-B025-AEC697569DD0}">
      <dsp:nvSpPr>
        <dsp:cNvPr id="0" name=""/>
        <dsp:cNvSpPr/>
      </dsp:nvSpPr>
      <dsp:spPr>
        <a:xfrm>
          <a:off x="5457528" y="3033865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Створюється “ситуація успіху</a:t>
          </a:r>
          <a:r>
            <a:rPr lang="uk-UA" sz="1400" b="0" kern="1200" dirty="0" smtClean="0">
              <a:solidFill>
                <a:schemeClr val="tx1"/>
              </a:solidFill>
              <a:latin typeface="Gabriela" pitchFamily="2" charset="-52"/>
            </a:rPr>
            <a:t>”</a:t>
          </a:r>
          <a:endParaRPr lang="uk-UA" sz="1400" b="0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5523460" y="3099797"/>
        <a:ext cx="1835100" cy="1218765"/>
      </dsp:txXfrm>
    </dsp:sp>
    <dsp:sp modelId="{3F413E6D-9C41-4961-96B5-84405EF715E6}">
      <dsp:nvSpPr>
        <dsp:cNvPr id="0" name=""/>
        <dsp:cNvSpPr/>
      </dsp:nvSpPr>
      <dsp:spPr>
        <a:xfrm>
          <a:off x="1207802" y="469717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4975630" y="3919536"/>
              </a:moveTo>
              <a:arcTo wR="2649822" hR="2649822" stAng="1717870" swAng="6900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FFE08-CC90-4AE5-A66F-BB4952B9C4FB}">
      <dsp:nvSpPr>
        <dsp:cNvPr id="0" name=""/>
        <dsp:cNvSpPr/>
      </dsp:nvSpPr>
      <dsp:spPr>
        <a:xfrm>
          <a:off x="4023857" y="4831631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За короткий час учні опановують багато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нового матеріалу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4089789" y="4897563"/>
        <a:ext cx="1835100" cy="1218765"/>
      </dsp:txXfrm>
    </dsp:sp>
    <dsp:sp modelId="{4BEEF24E-4CFE-4EC6-8D79-253D5C9C07CB}">
      <dsp:nvSpPr>
        <dsp:cNvPr id="0" name=""/>
        <dsp:cNvSpPr/>
      </dsp:nvSpPr>
      <dsp:spPr>
        <a:xfrm>
          <a:off x="1007598" y="489956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3012282" y="5274737"/>
              </a:moveTo>
              <a:arcTo wR="2649822" hR="2649822" stAng="4928283" swAng="5109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74A5E-153B-4076-BFE6-FFE9C011D13D}">
      <dsp:nvSpPr>
        <dsp:cNvPr id="0" name=""/>
        <dsp:cNvSpPr/>
      </dsp:nvSpPr>
      <dsp:spPr>
        <a:xfrm>
          <a:off x="1656238" y="4831631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Формується доброзичливе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ставлення до опонента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1722170" y="4897563"/>
        <a:ext cx="1835100" cy="1218765"/>
      </dsp:txXfrm>
    </dsp:sp>
    <dsp:sp modelId="{E4ACA095-FCEF-4781-93E4-8BA57DC524CB}">
      <dsp:nvSpPr>
        <dsp:cNvPr id="0" name=""/>
        <dsp:cNvSpPr/>
      </dsp:nvSpPr>
      <dsp:spPr>
        <a:xfrm>
          <a:off x="1277976" y="608438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514586" y="4219001"/>
              </a:moveTo>
              <a:arcTo wR="2649822" hR="2649822" stAng="8621276" swAng="6628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903A6-F3A6-4A6B-B707-529B9F5CBEF0}">
      <dsp:nvSpPr>
        <dsp:cNvPr id="0" name=""/>
        <dsp:cNvSpPr/>
      </dsp:nvSpPr>
      <dsp:spPr>
        <a:xfrm>
          <a:off x="290756" y="3033865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Учні вчаться працювати у команді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356688" y="3099797"/>
        <a:ext cx="1835100" cy="1218765"/>
      </dsp:txXfrm>
    </dsp:sp>
    <dsp:sp modelId="{C871903E-EA13-4CD7-8FBE-BD5E191871F9}">
      <dsp:nvSpPr>
        <dsp:cNvPr id="0" name=""/>
        <dsp:cNvSpPr/>
      </dsp:nvSpPr>
      <dsp:spPr>
        <a:xfrm>
          <a:off x="1207802" y="469717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1695" y="2555051"/>
              </a:moveTo>
              <a:arcTo wR="2649822" hR="2649822" stAng="10922977" swAng="11631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859D6-AB30-4BA2-AD92-FA872CE9B7CA}">
      <dsp:nvSpPr>
        <dsp:cNvPr id="0" name=""/>
        <dsp:cNvSpPr/>
      </dsp:nvSpPr>
      <dsp:spPr>
        <a:xfrm>
          <a:off x="802428" y="792087"/>
          <a:ext cx="1966964" cy="1350629"/>
        </a:xfrm>
        <a:prstGeom prst="roundRect">
          <a:avLst/>
        </a:prstGeom>
        <a:solidFill>
          <a:srgbClr val="FFFFCC"/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Формування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толерантного </a:t>
          </a:r>
          <a:r>
            <a:rPr lang="en-US" sz="1400" b="1" kern="1200" dirty="0" smtClean="0">
              <a:solidFill>
                <a:schemeClr val="tx1"/>
              </a:solidFill>
              <a:latin typeface="Gabriela" pitchFamily="2" charset="-52"/>
            </a:rPr>
            <a:t> </a:t>
          </a:r>
          <a:r>
            <a:rPr lang="uk-UA" sz="1400" b="1" kern="1200" dirty="0" smtClean="0">
              <a:solidFill>
                <a:schemeClr val="tx1"/>
              </a:solidFill>
              <a:latin typeface="Gabriela" pitchFamily="2" charset="-52"/>
            </a:rPr>
            <a:t>спілкування, вміння аргументувати свою точку зору</a:t>
          </a:r>
          <a:endParaRPr lang="uk-UA" sz="1400" b="1" kern="1200" dirty="0">
            <a:solidFill>
              <a:schemeClr val="tx1"/>
            </a:solidFill>
            <a:latin typeface="Gabriela" pitchFamily="2" charset="-52"/>
          </a:endParaRPr>
        </a:p>
      </dsp:txBody>
      <dsp:txXfrm>
        <a:off x="868360" y="858019"/>
        <a:ext cx="1835100" cy="1218765"/>
      </dsp:txXfrm>
    </dsp:sp>
    <dsp:sp modelId="{5549BD9A-9A73-4932-9740-92DBD2ABD3D9}">
      <dsp:nvSpPr>
        <dsp:cNvPr id="0" name=""/>
        <dsp:cNvSpPr/>
      </dsp:nvSpPr>
      <dsp:spPr>
        <a:xfrm>
          <a:off x="1207802" y="469717"/>
          <a:ext cx="5299644" cy="5299644"/>
        </a:xfrm>
        <a:custGeom>
          <a:avLst/>
          <a:gdLst/>
          <a:ahLst/>
          <a:cxnLst/>
          <a:rect l="0" t="0" r="0" b="0"/>
          <a:pathLst>
            <a:path>
              <a:moveTo>
                <a:pt x="1385873" y="320875"/>
              </a:moveTo>
              <a:arcTo wR="2649822" hR="2649822" stAng="14490645" swAng="3981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D4CFD6-2085-4802-AAFA-0EA3FBE4A847}">
      <dsp:nvSpPr>
        <dsp:cNvPr id="0" name=""/>
        <dsp:cNvSpPr/>
      </dsp:nvSpPr>
      <dsp:spPr>
        <a:xfrm>
          <a:off x="1962090" y="1394873"/>
          <a:ext cx="3474948" cy="3474948"/>
        </a:xfrm>
        <a:prstGeom prst="ellipse">
          <a:avLst/>
        </a:prstGeom>
        <a:solidFill>
          <a:schemeClr val="tx2">
            <a:lumMod val="20000"/>
            <a:lumOff val="80000"/>
            <a:alpha val="5000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dirty="0" smtClean="0">
              <a:latin typeface="Gabriela" pitchFamily="2" charset="-52"/>
            </a:rPr>
            <a:t>уміє визначати мету і проектувати діяльність, будувати взаємини з людьми, використовувати знання на практиці</a:t>
          </a:r>
          <a:endParaRPr lang="uk-UA" sz="1900" kern="1200" dirty="0">
            <a:latin typeface="Gabriela" pitchFamily="2" charset="-52"/>
          </a:endParaRPr>
        </a:p>
      </dsp:txBody>
      <dsp:txXfrm>
        <a:off x="2470984" y="1903767"/>
        <a:ext cx="2457160" cy="2457160"/>
      </dsp:txXfrm>
    </dsp:sp>
    <dsp:sp modelId="{5748FAA9-84BE-4F7D-8F03-C66415F107BE}">
      <dsp:nvSpPr>
        <dsp:cNvPr id="0" name=""/>
        <dsp:cNvSpPr/>
      </dsp:nvSpPr>
      <dsp:spPr>
        <a:xfrm>
          <a:off x="2691447" y="620"/>
          <a:ext cx="2016234" cy="1737474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itchFamily="18" charset="0"/>
              <a:cs typeface="Times New Roman" pitchFamily="18" charset="0"/>
            </a:rPr>
            <a:t>готова до самореалізації, самовиховання і саморозвитку</a:t>
          </a:r>
          <a:endParaRPr lang="uk-UA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86718" y="255067"/>
        <a:ext cx="1425692" cy="1228580"/>
      </dsp:txXfrm>
    </dsp:sp>
    <dsp:sp modelId="{D636C528-D492-4812-A8B9-CD871D78AE00}">
      <dsp:nvSpPr>
        <dsp:cNvPr id="0" name=""/>
        <dsp:cNvSpPr/>
      </dsp:nvSpPr>
      <dsp:spPr>
        <a:xfrm>
          <a:off x="4895485" y="2263610"/>
          <a:ext cx="2134139" cy="1737474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itchFamily="18" charset="0"/>
              <a:cs typeface="Times New Roman" pitchFamily="18" charset="0"/>
            </a:rPr>
            <a:t>працелюбна,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itchFamily="18" charset="0"/>
              <a:cs typeface="Times New Roman" pitchFamily="18" charset="0"/>
            </a:rPr>
            <a:t>духовно збагачена</a:t>
          </a:r>
          <a:endParaRPr lang="uk-UA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08022" y="2518057"/>
        <a:ext cx="1509065" cy="1228580"/>
      </dsp:txXfrm>
    </dsp:sp>
    <dsp:sp modelId="{034DB881-365B-4356-B660-9D280FE92AFD}">
      <dsp:nvSpPr>
        <dsp:cNvPr id="0" name=""/>
        <dsp:cNvSpPr/>
      </dsp:nvSpPr>
      <dsp:spPr>
        <a:xfrm>
          <a:off x="2520280" y="4526601"/>
          <a:ext cx="2358569" cy="1737474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itchFamily="18" charset="0"/>
              <a:cs typeface="Times New Roman" pitchFamily="18" charset="0"/>
            </a:rPr>
            <a:t>має активну громадянську і професійну позицію</a:t>
          </a:r>
          <a:endParaRPr lang="uk-UA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65684" y="4781048"/>
        <a:ext cx="1667761" cy="1228580"/>
      </dsp:txXfrm>
    </dsp:sp>
    <dsp:sp modelId="{0AF6999F-6034-446A-B44E-6FC5D4FF2E1E}">
      <dsp:nvSpPr>
        <dsp:cNvPr id="0" name=""/>
        <dsp:cNvSpPr/>
      </dsp:nvSpPr>
      <dsp:spPr>
        <a:xfrm>
          <a:off x="315190" y="2263610"/>
          <a:ext cx="2242766" cy="1737474"/>
        </a:xfrm>
        <a:prstGeom prst="ellipse">
          <a:avLst/>
        </a:prstGeom>
        <a:solidFill>
          <a:srgbClr val="FFFFCC">
            <a:alpha val="50000"/>
          </a:srgb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Times New Roman" pitchFamily="18" charset="0"/>
              <a:cs typeface="Times New Roman" pitchFamily="18" charset="0"/>
            </a:rPr>
            <a:t>усвідомлює необхідність підготовки  до життя і праці в ХХІ ст.</a:t>
          </a:r>
          <a:endParaRPr lang="uk-UA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3635" y="2518057"/>
        <a:ext cx="1585876" cy="12285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9291E-79B5-42EA-AFC1-46AB36FBB144}">
      <dsp:nvSpPr>
        <dsp:cNvPr id="0" name=""/>
        <dsp:cNvSpPr/>
      </dsp:nvSpPr>
      <dsp:spPr>
        <a:xfrm>
          <a:off x="1594643" y="0"/>
          <a:ext cx="4525963" cy="4525963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647B4-F818-4826-894A-5020878549DB}">
      <dsp:nvSpPr>
        <dsp:cNvPr id="0" name=""/>
        <dsp:cNvSpPr/>
      </dsp:nvSpPr>
      <dsp:spPr>
        <a:xfrm>
          <a:off x="2024609" y="429966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Інтерактивні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  <a:endParaRPr lang="uk-UA" sz="1600" i="0" kern="1200" dirty="0">
            <a:latin typeface="Gabriela" pitchFamily="2" charset="-52"/>
          </a:endParaRPr>
        </a:p>
      </dsp:txBody>
      <dsp:txXfrm>
        <a:off x="2110775" y="516132"/>
        <a:ext cx="1592793" cy="1592793"/>
      </dsp:txXfrm>
    </dsp:sp>
    <dsp:sp modelId="{B676F423-E794-4FAC-9599-9D306CE91C94}">
      <dsp:nvSpPr>
        <dsp:cNvPr id="0" name=""/>
        <dsp:cNvSpPr/>
      </dsp:nvSpPr>
      <dsp:spPr>
        <a:xfrm>
          <a:off x="3925514" y="429966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err="1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Особистісно</a:t>
          </a:r>
          <a:endParaRPr kumimoji="0" lang="uk-UA" sz="1600" b="0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Gabriela" pitchFamily="2" charset="-52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зорієнтоване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навчання</a:t>
          </a:r>
          <a:endParaRPr lang="uk-UA" sz="1600" i="0" kern="1200" dirty="0">
            <a:latin typeface="Gabriela" pitchFamily="2" charset="-52"/>
          </a:endParaRPr>
        </a:p>
      </dsp:txBody>
      <dsp:txXfrm>
        <a:off x="4011680" y="516132"/>
        <a:ext cx="1592793" cy="1592793"/>
      </dsp:txXfrm>
    </dsp:sp>
    <dsp:sp modelId="{2203055A-4D9A-415A-BC2C-B3ABA20BC8CB}">
      <dsp:nvSpPr>
        <dsp:cNvPr id="0" name=""/>
        <dsp:cNvSpPr/>
      </dsp:nvSpPr>
      <dsp:spPr>
        <a:xfrm>
          <a:off x="2024609" y="2330870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Проектні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  <a:endParaRPr lang="uk-UA" sz="1600" i="0" kern="1200" dirty="0">
            <a:latin typeface="Gabriela" pitchFamily="2" charset="-52"/>
          </a:endParaRPr>
        </a:p>
      </dsp:txBody>
      <dsp:txXfrm>
        <a:off x="2110775" y="2417036"/>
        <a:ext cx="1592793" cy="1592793"/>
      </dsp:txXfrm>
    </dsp:sp>
    <dsp:sp modelId="{7F0A8775-95BF-47C3-8432-2CC11B27412A}">
      <dsp:nvSpPr>
        <dsp:cNvPr id="0" name=""/>
        <dsp:cNvSpPr/>
      </dsp:nvSpPr>
      <dsp:spPr>
        <a:xfrm>
          <a:off x="3925514" y="2330870"/>
          <a:ext cx="1765125" cy="17651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Технології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розвитку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критичного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мислення</a:t>
          </a:r>
          <a:endParaRPr lang="uk-UA" sz="1600" i="0" kern="1200" dirty="0">
            <a:latin typeface="Gabriela" pitchFamily="2" charset="-52"/>
          </a:endParaRPr>
        </a:p>
      </dsp:txBody>
      <dsp:txXfrm>
        <a:off x="4011680" y="2417036"/>
        <a:ext cx="1592793" cy="15927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24C17-F234-45DE-84AB-D14445D84DB1}">
      <dsp:nvSpPr>
        <dsp:cNvPr id="0" name=""/>
        <dsp:cNvSpPr/>
      </dsp:nvSpPr>
      <dsp:spPr>
        <a:xfrm>
          <a:off x="909208" y="0"/>
          <a:ext cx="3043291" cy="304375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E7F549-FBA7-48C3-902F-F0E507C1B91D}">
      <dsp:nvSpPr>
        <dsp:cNvPr id="0" name=""/>
        <dsp:cNvSpPr/>
      </dsp:nvSpPr>
      <dsp:spPr>
        <a:xfrm>
          <a:off x="3953071" y="907309"/>
          <a:ext cx="1825974" cy="1217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робота в парах, групах, “2+2=4”, “Мікрофон”, “Мозковий штурм”, дискусія, “Дерево рішень”</a:t>
          </a:r>
          <a:endParaRPr lang="uk-UA" sz="1400" b="1" kern="1200" dirty="0">
            <a:latin typeface="Gabriela" pitchFamily="2" charset="-52"/>
          </a:endParaRPr>
        </a:p>
      </dsp:txBody>
      <dsp:txXfrm>
        <a:off x="3953071" y="907309"/>
        <a:ext cx="1825974" cy="1217754"/>
      </dsp:txXfrm>
    </dsp:sp>
    <dsp:sp modelId="{F7FF5F6B-2E7C-4777-924A-B377A531F59C}">
      <dsp:nvSpPr>
        <dsp:cNvPr id="0" name=""/>
        <dsp:cNvSpPr/>
      </dsp:nvSpPr>
      <dsp:spPr>
        <a:xfrm>
          <a:off x="1581876" y="1098887"/>
          <a:ext cx="1691098" cy="84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Інтерактивні технології</a:t>
          </a:r>
          <a:endParaRPr lang="uk-UA" sz="2000" b="0" kern="1200" dirty="0">
            <a:latin typeface="Gabriela" pitchFamily="2" charset="-52"/>
          </a:endParaRPr>
        </a:p>
      </dsp:txBody>
      <dsp:txXfrm>
        <a:off x="1581876" y="1098887"/>
        <a:ext cx="1691098" cy="845346"/>
      </dsp:txXfrm>
    </dsp:sp>
    <dsp:sp modelId="{0AF663D0-A870-4C60-9200-BF268136E270}">
      <dsp:nvSpPr>
        <dsp:cNvPr id="0" name=""/>
        <dsp:cNvSpPr/>
      </dsp:nvSpPr>
      <dsp:spPr>
        <a:xfrm>
          <a:off x="63945" y="1748862"/>
          <a:ext cx="3043291" cy="304375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FAF64-5A67-4DFE-9FB5-46CBAD703E77}">
      <dsp:nvSpPr>
        <dsp:cNvPr id="0" name=""/>
        <dsp:cNvSpPr/>
      </dsp:nvSpPr>
      <dsp:spPr>
        <a:xfrm>
          <a:off x="3107236" y="2666288"/>
          <a:ext cx="1825974" cy="12177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дослідницькі, ігрові, творчі, навчально-пізнавальне </a:t>
          </a:r>
          <a:r>
            <a:rPr kumimoji="0" lang="uk-UA" sz="1400" b="1" i="0" u="none" strike="noStrike" kern="1200" cap="none" spc="0" normalizeH="0" baseline="0" noProof="0" dirty="0" err="1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портфоліо</a:t>
          </a:r>
          <a:endParaRPr kumimoji="0" lang="uk-UA" sz="1400" b="1" i="0" u="none" strike="noStrike" kern="1200" cap="none" spc="0" normalizeH="0" baseline="0" noProof="0" dirty="0" smtClean="0">
            <a:ln>
              <a:noFill/>
            </a:ln>
            <a:effectLst/>
            <a:uLnTx/>
            <a:uFillTx/>
            <a:latin typeface="Gabriela" pitchFamily="2" charset="-52"/>
          </a:endParaRPr>
        </a:p>
      </dsp:txBody>
      <dsp:txXfrm>
        <a:off x="3107236" y="2666288"/>
        <a:ext cx="1825974" cy="1217754"/>
      </dsp:txXfrm>
    </dsp:sp>
    <dsp:sp modelId="{867518B3-7BEE-4191-A863-A75B389916DA}">
      <dsp:nvSpPr>
        <dsp:cNvPr id="0" name=""/>
        <dsp:cNvSpPr/>
      </dsp:nvSpPr>
      <dsp:spPr>
        <a:xfrm>
          <a:off x="740041" y="2857866"/>
          <a:ext cx="1691098" cy="84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Проектні технології</a:t>
          </a:r>
          <a:endParaRPr lang="uk-UA" sz="2000" b="0" kern="1200" dirty="0">
            <a:latin typeface="Gabriela" pitchFamily="2" charset="-52"/>
          </a:endParaRPr>
        </a:p>
      </dsp:txBody>
      <dsp:txXfrm>
        <a:off x="740041" y="2857866"/>
        <a:ext cx="1691098" cy="845346"/>
      </dsp:txXfrm>
    </dsp:sp>
    <dsp:sp modelId="{96697496-357C-48CB-897F-06FDAA888DDE}">
      <dsp:nvSpPr>
        <dsp:cNvPr id="0" name=""/>
        <dsp:cNvSpPr/>
      </dsp:nvSpPr>
      <dsp:spPr>
        <a:xfrm>
          <a:off x="1125811" y="3707007"/>
          <a:ext cx="2614658" cy="261570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B2CC29-8285-4530-AAD7-4E5979A53470}">
      <dsp:nvSpPr>
        <dsp:cNvPr id="0" name=""/>
        <dsp:cNvSpPr/>
      </dsp:nvSpPr>
      <dsp:spPr>
        <a:xfrm>
          <a:off x="1585876" y="4619374"/>
          <a:ext cx="1691098" cy="84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briela" pitchFamily="2" charset="-52"/>
            </a:rPr>
            <a:t>Уроки розвитку критичного мислення</a:t>
          </a:r>
          <a:endParaRPr lang="uk-UA" sz="2000" b="0" kern="1200" dirty="0">
            <a:latin typeface="Gabriela" pitchFamily="2" charset="-52"/>
          </a:endParaRPr>
        </a:p>
      </dsp:txBody>
      <dsp:txXfrm>
        <a:off x="1585876" y="4619374"/>
        <a:ext cx="1691098" cy="845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4AEC2-1F82-4D2B-827F-0B56652A6A77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9F20D-0FC0-40AB-BDEF-2C5BAEBC97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2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9F20D-0FC0-40AB-BDEF-2C5BAEBC975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724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6792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43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49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054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840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887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208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248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997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884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853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5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986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596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39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454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6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06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10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120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405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562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06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979 w 2780"/>
                <a:gd name="T1" fmla="*/ 18 h 953"/>
                <a:gd name="T2" fmla="*/ 2885 w 2780"/>
                <a:gd name="T3" fmla="*/ 24 h 953"/>
                <a:gd name="T4" fmla="*/ 2818 w 2780"/>
                <a:gd name="T5" fmla="*/ 102 h 953"/>
                <a:gd name="T6" fmla="*/ 2703 w 2780"/>
                <a:gd name="T7" fmla="*/ 156 h 953"/>
                <a:gd name="T8" fmla="*/ 2696 w 2780"/>
                <a:gd name="T9" fmla="*/ 222 h 953"/>
                <a:gd name="T10" fmla="*/ 2676 w 2780"/>
                <a:gd name="T11" fmla="*/ 246 h 953"/>
                <a:gd name="T12" fmla="*/ 2656 w 2780"/>
                <a:gd name="T13" fmla="*/ 252 h 953"/>
                <a:gd name="T14" fmla="*/ 2581 w 2780"/>
                <a:gd name="T15" fmla="*/ 210 h 953"/>
                <a:gd name="T16" fmla="*/ 2435 w 2780"/>
                <a:gd name="T17" fmla="*/ 192 h 953"/>
                <a:gd name="T18" fmla="*/ 2408 w 2780"/>
                <a:gd name="T19" fmla="*/ 186 h 953"/>
                <a:gd name="T20" fmla="*/ 2387 w 2780"/>
                <a:gd name="T21" fmla="*/ 192 h 953"/>
                <a:gd name="T22" fmla="*/ 2307 w 2780"/>
                <a:gd name="T23" fmla="*/ 228 h 953"/>
                <a:gd name="T24" fmla="*/ 2271 w 2780"/>
                <a:gd name="T25" fmla="*/ 240 h 953"/>
                <a:gd name="T26" fmla="*/ 2247 w 2780"/>
                <a:gd name="T27" fmla="*/ 246 h 953"/>
                <a:gd name="T28" fmla="*/ 2235 w 2780"/>
                <a:gd name="T29" fmla="*/ 258 h 953"/>
                <a:gd name="T30" fmla="*/ 2235 w 2780"/>
                <a:gd name="T31" fmla="*/ 276 h 953"/>
                <a:gd name="T32" fmla="*/ 2212 w 2780"/>
                <a:gd name="T33" fmla="*/ 300 h 953"/>
                <a:gd name="T34" fmla="*/ 2194 w 2780"/>
                <a:gd name="T35" fmla="*/ 312 h 953"/>
                <a:gd name="T36" fmla="*/ 2182 w 2780"/>
                <a:gd name="T37" fmla="*/ 324 h 953"/>
                <a:gd name="T38" fmla="*/ 2170 w 2780"/>
                <a:gd name="T39" fmla="*/ 336 h 953"/>
                <a:gd name="T40" fmla="*/ 2135 w 2780"/>
                <a:gd name="T41" fmla="*/ 342 h 953"/>
                <a:gd name="T42" fmla="*/ 2058 w 2780"/>
                <a:gd name="T43" fmla="*/ 336 h 953"/>
                <a:gd name="T44" fmla="*/ 2016 w 2780"/>
                <a:gd name="T45" fmla="*/ 330 h 953"/>
                <a:gd name="T46" fmla="*/ 2003 w 2780"/>
                <a:gd name="T47" fmla="*/ 342 h 953"/>
                <a:gd name="T48" fmla="*/ 1991 w 2780"/>
                <a:gd name="T49" fmla="*/ 354 h 953"/>
                <a:gd name="T50" fmla="*/ 1961 w 2780"/>
                <a:gd name="T51" fmla="*/ 360 h 953"/>
                <a:gd name="T52" fmla="*/ 1902 w 2780"/>
                <a:gd name="T53" fmla="*/ 342 h 953"/>
                <a:gd name="T54" fmla="*/ 1878 w 2780"/>
                <a:gd name="T55" fmla="*/ 342 h 953"/>
                <a:gd name="T56" fmla="*/ 1854 w 2780"/>
                <a:gd name="T57" fmla="*/ 354 h 953"/>
                <a:gd name="T58" fmla="*/ 1785 w 2780"/>
                <a:gd name="T59" fmla="*/ 425 h 953"/>
                <a:gd name="T60" fmla="*/ 1735 w 2780"/>
                <a:gd name="T61" fmla="*/ 569 h 953"/>
                <a:gd name="T62" fmla="*/ 1735 w 2780"/>
                <a:gd name="T63" fmla="*/ 593 h 953"/>
                <a:gd name="T64" fmla="*/ 1742 w 2780"/>
                <a:gd name="T65" fmla="*/ 641 h 953"/>
                <a:gd name="T66" fmla="*/ 1763 w 2780"/>
                <a:gd name="T67" fmla="*/ 659 h 953"/>
                <a:gd name="T68" fmla="*/ 1756 w 2780"/>
                <a:gd name="T69" fmla="*/ 671 h 953"/>
                <a:gd name="T70" fmla="*/ 1742 w 2780"/>
                <a:gd name="T71" fmla="*/ 683 h 953"/>
                <a:gd name="T72" fmla="*/ 1657 w 2780"/>
                <a:gd name="T73" fmla="*/ 689 h 953"/>
                <a:gd name="T74" fmla="*/ 1580 w 2780"/>
                <a:gd name="T75" fmla="*/ 629 h 953"/>
                <a:gd name="T76" fmla="*/ 1433 w 2780"/>
                <a:gd name="T77" fmla="*/ 587 h 953"/>
                <a:gd name="T78" fmla="*/ 1276 w 2780"/>
                <a:gd name="T79" fmla="*/ 671 h 953"/>
                <a:gd name="T80" fmla="*/ 1086 w 2780"/>
                <a:gd name="T81" fmla="*/ 731 h 953"/>
                <a:gd name="T82" fmla="*/ 882 w 2780"/>
                <a:gd name="T83" fmla="*/ 743 h 953"/>
                <a:gd name="T84" fmla="*/ 674 w 2780"/>
                <a:gd name="T85" fmla="*/ 701 h 953"/>
                <a:gd name="T86" fmla="*/ 614 w 2780"/>
                <a:gd name="T87" fmla="*/ 695 h 953"/>
                <a:gd name="T88" fmla="*/ 602 w 2780"/>
                <a:gd name="T89" fmla="*/ 701 h 953"/>
                <a:gd name="T90" fmla="*/ 566 w 2780"/>
                <a:gd name="T91" fmla="*/ 731 h 953"/>
                <a:gd name="T92" fmla="*/ 459 w 2780"/>
                <a:gd name="T93" fmla="*/ 809 h 953"/>
                <a:gd name="T94" fmla="*/ 429 w 2780"/>
                <a:gd name="T95" fmla="*/ 821 h 953"/>
                <a:gd name="T96" fmla="*/ 405 w 2780"/>
                <a:gd name="T97" fmla="*/ 821 h 953"/>
                <a:gd name="T98" fmla="*/ 358 w 2780"/>
                <a:gd name="T99" fmla="*/ 827 h 953"/>
                <a:gd name="T100" fmla="*/ 232 w 2780"/>
                <a:gd name="T101" fmla="*/ 851 h 953"/>
                <a:gd name="T102" fmla="*/ 196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99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4400" smtClean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</p:grpSp>
      <p:sp>
        <p:nvSpPr>
          <p:cNvPr id="89106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9107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626C8-786A-4F82-A840-28C426AEE8F5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837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75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625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271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818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168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3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809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53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293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34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2F9D9-12AA-43C8-8225-B8B080D6BE6B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126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8222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812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462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830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93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467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721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499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871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3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5F54-6801-4438-953E-A2250773F008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061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019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507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601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908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794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452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671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932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68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15A37-D2E7-4E64-8169-5E444A229A77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2556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366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3400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5483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986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133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58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747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622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657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8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9029A-CC51-4431-80AC-DFF844C8AF86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07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765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344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320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841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011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456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185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183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763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5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395AF-6AC6-4D75-918B-7FD9AC7431CE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0004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319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648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243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987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71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728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89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345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5468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00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167AA-C12D-4BA9-8BD0-D60AE44286D2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013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870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5290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313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3876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563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2843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426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6377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654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69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820AA-ACB7-45F3-84EA-98FB1037D85E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2002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531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9633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244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605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880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645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221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603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27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3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67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7074-BD30-4895-A124-5D3CC1F97D3C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407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182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243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823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298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8664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24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5483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985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3533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11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3921-AAEC-47B6-B80D-84D4976C05A2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9987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829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460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017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223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35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55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227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42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905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12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E9BC3-2A62-4F33-9F13-ADFDB8134B07}" type="slidenum">
              <a:rPr lang="ru-RU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7061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571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2430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247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4977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821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1026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314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657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8699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7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2773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8292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6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52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27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5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8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80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0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44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46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05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14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7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32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04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50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2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0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0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1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36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34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6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77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1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04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319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74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531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35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54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6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72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351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932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33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69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1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7758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07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0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315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697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5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2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33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02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685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0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21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11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017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71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020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51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6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53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502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5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787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78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589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004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422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263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1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52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83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260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2D78B-177B-475A-86B9-C6AB27CA23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2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2A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www.themegallery.com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75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FEC29-62B0-4EB9-AFAD-299D055795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17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3A2A-0DAE-408A-98CA-E5280242DA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793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084C-4B13-4E1F-9712-13969C0ADC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693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6004A-7874-4846-8372-DF66C5B354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28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FA0BB-1BD1-4F01-A1A1-3C0A96AA56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1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1C772-D697-462A-B296-DDAED8E269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57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489F4-3079-4F5A-BAC7-43A9C8493C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996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530A7-F56F-4577-825C-77757275E1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304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F8598-0428-4213-82D0-AD5A617E0EC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92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4B480-581C-4D0A-8C07-D75488E411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5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82758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  <a:latin typeface="Gabriela" pitchFamily="2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600200"/>
            <a:ext cx="7715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13792" y="6356350"/>
            <a:ext cx="2177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abriela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Gabriela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Gabriela" pitchFamily="2" charset="-5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680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Gabriela" pitchFamily="2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briela" pitchFamily="2" charset="-5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briela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briela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briela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briela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7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1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2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5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2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9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0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9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4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99"/>
            </a:gs>
            <a:gs pos="100000">
              <a:srgbClr val="66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>
                <a:gd name="T0" fmla="*/ 2979 w 2780"/>
                <a:gd name="T1" fmla="*/ 18 h 953"/>
                <a:gd name="T2" fmla="*/ 2885 w 2780"/>
                <a:gd name="T3" fmla="*/ 24 h 953"/>
                <a:gd name="T4" fmla="*/ 2818 w 2780"/>
                <a:gd name="T5" fmla="*/ 102 h 953"/>
                <a:gd name="T6" fmla="*/ 2703 w 2780"/>
                <a:gd name="T7" fmla="*/ 156 h 953"/>
                <a:gd name="T8" fmla="*/ 2696 w 2780"/>
                <a:gd name="T9" fmla="*/ 222 h 953"/>
                <a:gd name="T10" fmla="*/ 2676 w 2780"/>
                <a:gd name="T11" fmla="*/ 246 h 953"/>
                <a:gd name="T12" fmla="*/ 2656 w 2780"/>
                <a:gd name="T13" fmla="*/ 252 h 953"/>
                <a:gd name="T14" fmla="*/ 2581 w 2780"/>
                <a:gd name="T15" fmla="*/ 210 h 953"/>
                <a:gd name="T16" fmla="*/ 2435 w 2780"/>
                <a:gd name="T17" fmla="*/ 192 h 953"/>
                <a:gd name="T18" fmla="*/ 2408 w 2780"/>
                <a:gd name="T19" fmla="*/ 186 h 953"/>
                <a:gd name="T20" fmla="*/ 2387 w 2780"/>
                <a:gd name="T21" fmla="*/ 192 h 953"/>
                <a:gd name="T22" fmla="*/ 2307 w 2780"/>
                <a:gd name="T23" fmla="*/ 228 h 953"/>
                <a:gd name="T24" fmla="*/ 2271 w 2780"/>
                <a:gd name="T25" fmla="*/ 240 h 953"/>
                <a:gd name="T26" fmla="*/ 2247 w 2780"/>
                <a:gd name="T27" fmla="*/ 246 h 953"/>
                <a:gd name="T28" fmla="*/ 2235 w 2780"/>
                <a:gd name="T29" fmla="*/ 258 h 953"/>
                <a:gd name="T30" fmla="*/ 2235 w 2780"/>
                <a:gd name="T31" fmla="*/ 276 h 953"/>
                <a:gd name="T32" fmla="*/ 2212 w 2780"/>
                <a:gd name="T33" fmla="*/ 300 h 953"/>
                <a:gd name="T34" fmla="*/ 2194 w 2780"/>
                <a:gd name="T35" fmla="*/ 312 h 953"/>
                <a:gd name="T36" fmla="*/ 2182 w 2780"/>
                <a:gd name="T37" fmla="*/ 324 h 953"/>
                <a:gd name="T38" fmla="*/ 2170 w 2780"/>
                <a:gd name="T39" fmla="*/ 336 h 953"/>
                <a:gd name="T40" fmla="*/ 2135 w 2780"/>
                <a:gd name="T41" fmla="*/ 342 h 953"/>
                <a:gd name="T42" fmla="*/ 2058 w 2780"/>
                <a:gd name="T43" fmla="*/ 336 h 953"/>
                <a:gd name="T44" fmla="*/ 2016 w 2780"/>
                <a:gd name="T45" fmla="*/ 330 h 953"/>
                <a:gd name="T46" fmla="*/ 2003 w 2780"/>
                <a:gd name="T47" fmla="*/ 342 h 953"/>
                <a:gd name="T48" fmla="*/ 1991 w 2780"/>
                <a:gd name="T49" fmla="*/ 354 h 953"/>
                <a:gd name="T50" fmla="*/ 1961 w 2780"/>
                <a:gd name="T51" fmla="*/ 360 h 953"/>
                <a:gd name="T52" fmla="*/ 1902 w 2780"/>
                <a:gd name="T53" fmla="*/ 342 h 953"/>
                <a:gd name="T54" fmla="*/ 1878 w 2780"/>
                <a:gd name="T55" fmla="*/ 342 h 953"/>
                <a:gd name="T56" fmla="*/ 1854 w 2780"/>
                <a:gd name="T57" fmla="*/ 354 h 953"/>
                <a:gd name="T58" fmla="*/ 1785 w 2780"/>
                <a:gd name="T59" fmla="*/ 425 h 953"/>
                <a:gd name="T60" fmla="*/ 1735 w 2780"/>
                <a:gd name="T61" fmla="*/ 569 h 953"/>
                <a:gd name="T62" fmla="*/ 1735 w 2780"/>
                <a:gd name="T63" fmla="*/ 593 h 953"/>
                <a:gd name="T64" fmla="*/ 1742 w 2780"/>
                <a:gd name="T65" fmla="*/ 641 h 953"/>
                <a:gd name="T66" fmla="*/ 1763 w 2780"/>
                <a:gd name="T67" fmla="*/ 659 h 953"/>
                <a:gd name="T68" fmla="*/ 1756 w 2780"/>
                <a:gd name="T69" fmla="*/ 671 h 953"/>
                <a:gd name="T70" fmla="*/ 1742 w 2780"/>
                <a:gd name="T71" fmla="*/ 683 h 953"/>
                <a:gd name="T72" fmla="*/ 1657 w 2780"/>
                <a:gd name="T73" fmla="*/ 689 h 953"/>
                <a:gd name="T74" fmla="*/ 1580 w 2780"/>
                <a:gd name="T75" fmla="*/ 629 h 953"/>
                <a:gd name="T76" fmla="*/ 1433 w 2780"/>
                <a:gd name="T77" fmla="*/ 587 h 953"/>
                <a:gd name="T78" fmla="*/ 1276 w 2780"/>
                <a:gd name="T79" fmla="*/ 671 h 953"/>
                <a:gd name="T80" fmla="*/ 1086 w 2780"/>
                <a:gd name="T81" fmla="*/ 731 h 953"/>
                <a:gd name="T82" fmla="*/ 882 w 2780"/>
                <a:gd name="T83" fmla="*/ 743 h 953"/>
                <a:gd name="T84" fmla="*/ 674 w 2780"/>
                <a:gd name="T85" fmla="*/ 701 h 953"/>
                <a:gd name="T86" fmla="*/ 614 w 2780"/>
                <a:gd name="T87" fmla="*/ 695 h 953"/>
                <a:gd name="T88" fmla="*/ 602 w 2780"/>
                <a:gd name="T89" fmla="*/ 701 h 953"/>
                <a:gd name="T90" fmla="*/ 566 w 2780"/>
                <a:gd name="T91" fmla="*/ 731 h 953"/>
                <a:gd name="T92" fmla="*/ 459 w 2780"/>
                <a:gd name="T93" fmla="*/ 809 h 953"/>
                <a:gd name="T94" fmla="*/ 429 w 2780"/>
                <a:gd name="T95" fmla="*/ 821 h 953"/>
                <a:gd name="T96" fmla="*/ 405 w 2780"/>
                <a:gd name="T97" fmla="*/ 821 h 953"/>
                <a:gd name="T98" fmla="*/ 358 w 2780"/>
                <a:gd name="T99" fmla="*/ 827 h 953"/>
                <a:gd name="T100" fmla="*/ 232 w 2780"/>
                <a:gd name="T101" fmla="*/ 851 h 953"/>
                <a:gd name="T102" fmla="*/ 196 w 2780"/>
                <a:gd name="T103" fmla="*/ 857 h 953"/>
                <a:gd name="T104" fmla="*/ 125 w 2780"/>
                <a:gd name="T105" fmla="*/ 851 h 953"/>
                <a:gd name="T106" fmla="*/ 107 w 2780"/>
                <a:gd name="T107" fmla="*/ 857 h 953"/>
                <a:gd name="T108" fmla="*/ 101 w 2780"/>
                <a:gd name="T109" fmla="*/ 875 h 953"/>
                <a:gd name="T110" fmla="*/ 83 w 2780"/>
                <a:gd name="T111" fmla="*/ 887 h 953"/>
                <a:gd name="T112" fmla="*/ 48 w 2780"/>
                <a:gd name="T113" fmla="*/ 899 h 953"/>
                <a:gd name="T114" fmla="*/ 2992 w 2780"/>
                <a:gd name="T115" fmla="*/ 24 h 9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4400" smtClean="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6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>
                <a:gd name="T0" fmla="*/ 12 w 12"/>
                <a:gd name="T1" fmla="*/ 18 h 18"/>
                <a:gd name="T2" fmla="*/ 12 w 12"/>
                <a:gd name="T3" fmla="*/ 12 h 18"/>
                <a:gd name="T4" fmla="*/ 6 w 12"/>
                <a:gd name="T5" fmla="*/ 6 h 18"/>
                <a:gd name="T6" fmla="*/ 6 w 12"/>
                <a:gd name="T7" fmla="*/ 6 h 18"/>
                <a:gd name="T8" fmla="*/ 0 w 12"/>
                <a:gd name="T9" fmla="*/ 0 h 18"/>
                <a:gd name="T10" fmla="*/ 12 w 12"/>
                <a:gd name="T11" fmla="*/ 18 h 18"/>
                <a:gd name="T12" fmla="*/ 12 w 12"/>
                <a:gd name="T13" fmla="*/ 18 h 18"/>
                <a:gd name="T14" fmla="*/ 12 w 12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6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>
                <a:gd name="T0" fmla="*/ 0 w 6"/>
                <a:gd name="T1" fmla="*/ 12 h 18"/>
                <a:gd name="T2" fmla="*/ 6 w 6"/>
                <a:gd name="T3" fmla="*/ 18 h 18"/>
                <a:gd name="T4" fmla="*/ 0 w 6"/>
                <a:gd name="T5" fmla="*/ 0 h 18"/>
                <a:gd name="T6" fmla="*/ 0 w 6"/>
                <a:gd name="T7" fmla="*/ 12 h 18"/>
                <a:gd name="T8" fmla="*/ 0 w 6"/>
                <a:gd name="T9" fmla="*/ 12 h 18"/>
                <a:gd name="T10" fmla="*/ 0 w 6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>
                <a:gd name="T0" fmla="*/ 280 w 304"/>
                <a:gd name="T1" fmla="*/ 42 h 741"/>
                <a:gd name="T2" fmla="*/ 274 w 304"/>
                <a:gd name="T3" fmla="*/ 42 h 741"/>
                <a:gd name="T4" fmla="*/ 268 w 304"/>
                <a:gd name="T5" fmla="*/ 42 h 741"/>
                <a:gd name="T6" fmla="*/ 256 w 304"/>
                <a:gd name="T7" fmla="*/ 42 h 741"/>
                <a:gd name="T8" fmla="*/ 238 w 304"/>
                <a:gd name="T9" fmla="*/ 48 h 741"/>
                <a:gd name="T10" fmla="*/ 214 w 304"/>
                <a:gd name="T11" fmla="*/ 12 h 741"/>
                <a:gd name="T12" fmla="*/ 196 w 304"/>
                <a:gd name="T13" fmla="*/ 0 h 741"/>
                <a:gd name="T14" fmla="*/ 196 w 304"/>
                <a:gd name="T15" fmla="*/ 0 h 741"/>
                <a:gd name="T16" fmla="*/ 164 w 304"/>
                <a:gd name="T17" fmla="*/ 167 h 741"/>
                <a:gd name="T18" fmla="*/ 144 w 304"/>
                <a:gd name="T19" fmla="*/ 217 h 741"/>
                <a:gd name="T20" fmla="*/ 110 w 304"/>
                <a:gd name="T21" fmla="*/ 281 h 741"/>
                <a:gd name="T22" fmla="*/ 96 w 304"/>
                <a:gd name="T23" fmla="*/ 327 h 741"/>
                <a:gd name="T24" fmla="*/ 124 w 304"/>
                <a:gd name="T25" fmla="*/ 405 h 741"/>
                <a:gd name="T26" fmla="*/ 100 w 304"/>
                <a:gd name="T27" fmla="*/ 463 h 741"/>
                <a:gd name="T28" fmla="*/ 68 w 304"/>
                <a:gd name="T29" fmla="*/ 503 h 741"/>
                <a:gd name="T30" fmla="*/ 30 w 304"/>
                <a:gd name="T31" fmla="*/ 539 h 741"/>
                <a:gd name="T32" fmla="*/ 24 w 304"/>
                <a:gd name="T33" fmla="*/ 613 h 741"/>
                <a:gd name="T34" fmla="*/ 0 w 304"/>
                <a:gd name="T35" fmla="*/ 741 h 741"/>
                <a:gd name="T36" fmla="*/ 202 w 304"/>
                <a:gd name="T37" fmla="*/ 741 h 741"/>
                <a:gd name="T38" fmla="*/ 180 w 304"/>
                <a:gd name="T39" fmla="*/ 639 h 741"/>
                <a:gd name="T40" fmla="*/ 192 w 304"/>
                <a:gd name="T41" fmla="*/ 589 h 741"/>
                <a:gd name="T42" fmla="*/ 178 w 304"/>
                <a:gd name="T43" fmla="*/ 539 h 741"/>
                <a:gd name="T44" fmla="*/ 190 w 304"/>
                <a:gd name="T45" fmla="*/ 499 h 741"/>
                <a:gd name="T46" fmla="*/ 184 w 304"/>
                <a:gd name="T47" fmla="*/ 465 h 741"/>
                <a:gd name="T48" fmla="*/ 192 w 304"/>
                <a:gd name="T49" fmla="*/ 391 h 741"/>
                <a:gd name="T50" fmla="*/ 216 w 304"/>
                <a:gd name="T51" fmla="*/ 313 h 741"/>
                <a:gd name="T52" fmla="*/ 238 w 304"/>
                <a:gd name="T53" fmla="*/ 249 h 741"/>
                <a:gd name="T54" fmla="*/ 268 w 304"/>
                <a:gd name="T55" fmla="*/ 185 h 741"/>
                <a:gd name="T56" fmla="*/ 284 w 304"/>
                <a:gd name="T57" fmla="*/ 159 h 741"/>
                <a:gd name="T58" fmla="*/ 304 w 304"/>
                <a:gd name="T59" fmla="*/ 12 h 741"/>
                <a:gd name="T60" fmla="*/ 298 w 304"/>
                <a:gd name="T61" fmla="*/ 24 h 741"/>
                <a:gd name="T62" fmla="*/ 292 w 304"/>
                <a:gd name="T63" fmla="*/ 30 h 741"/>
                <a:gd name="T64" fmla="*/ 292 w 304"/>
                <a:gd name="T65" fmla="*/ 36 h 741"/>
                <a:gd name="T66" fmla="*/ 286 w 304"/>
                <a:gd name="T67" fmla="*/ 36 h 741"/>
                <a:gd name="T68" fmla="*/ 286 w 304"/>
                <a:gd name="T69" fmla="*/ 42 h 741"/>
                <a:gd name="T70" fmla="*/ 280 w 304"/>
                <a:gd name="T71" fmla="*/ 42 h 741"/>
                <a:gd name="T72" fmla="*/ 280 w 304"/>
                <a:gd name="T73" fmla="*/ 42 h 741"/>
                <a:gd name="T74" fmla="*/ 280 w 304"/>
                <a:gd name="T75" fmla="*/ 4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>
                <a:gd name="T0" fmla="*/ 284 w 314"/>
                <a:gd name="T1" fmla="*/ 6 h 767"/>
                <a:gd name="T2" fmla="*/ 278 w 314"/>
                <a:gd name="T3" fmla="*/ 6 h 767"/>
                <a:gd name="T4" fmla="*/ 272 w 314"/>
                <a:gd name="T5" fmla="*/ 12 h 767"/>
                <a:gd name="T6" fmla="*/ 254 w 314"/>
                <a:gd name="T7" fmla="*/ 18 h 767"/>
                <a:gd name="T8" fmla="*/ 230 w 314"/>
                <a:gd name="T9" fmla="*/ 24 h 767"/>
                <a:gd name="T10" fmla="*/ 206 w 314"/>
                <a:gd name="T11" fmla="*/ 42 h 767"/>
                <a:gd name="T12" fmla="*/ 188 w 314"/>
                <a:gd name="T13" fmla="*/ 48 h 767"/>
                <a:gd name="T14" fmla="*/ 176 w 314"/>
                <a:gd name="T15" fmla="*/ 54 h 767"/>
                <a:gd name="T16" fmla="*/ 170 w 314"/>
                <a:gd name="T17" fmla="*/ 54 h 767"/>
                <a:gd name="T18" fmla="*/ 150 w 314"/>
                <a:gd name="T19" fmla="*/ 169 h 767"/>
                <a:gd name="T20" fmla="*/ 110 w 314"/>
                <a:gd name="T21" fmla="*/ 225 h 767"/>
                <a:gd name="T22" fmla="*/ 54 w 314"/>
                <a:gd name="T23" fmla="*/ 383 h 767"/>
                <a:gd name="T24" fmla="*/ 82 w 314"/>
                <a:gd name="T25" fmla="*/ 555 h 767"/>
                <a:gd name="T26" fmla="*/ 40 w 314"/>
                <a:gd name="T27" fmla="*/ 679 h 767"/>
                <a:gd name="T28" fmla="*/ 0 w 314"/>
                <a:gd name="T29" fmla="*/ 767 h 767"/>
                <a:gd name="T30" fmla="*/ 108 w 314"/>
                <a:gd name="T31" fmla="*/ 767 h 767"/>
                <a:gd name="T32" fmla="*/ 120 w 314"/>
                <a:gd name="T33" fmla="*/ 611 h 767"/>
                <a:gd name="T34" fmla="*/ 148 w 314"/>
                <a:gd name="T35" fmla="*/ 499 h 767"/>
                <a:gd name="T36" fmla="*/ 160 w 314"/>
                <a:gd name="T37" fmla="*/ 367 h 767"/>
                <a:gd name="T38" fmla="*/ 218 w 314"/>
                <a:gd name="T39" fmla="*/ 327 h 767"/>
                <a:gd name="T40" fmla="*/ 238 w 314"/>
                <a:gd name="T41" fmla="*/ 221 h 767"/>
                <a:gd name="T42" fmla="*/ 296 w 314"/>
                <a:gd name="T43" fmla="*/ 135 h 767"/>
                <a:gd name="T44" fmla="*/ 314 w 314"/>
                <a:gd name="T45" fmla="*/ 0 h 767"/>
                <a:gd name="T46" fmla="*/ 302 w 314"/>
                <a:gd name="T47" fmla="*/ 0 h 767"/>
                <a:gd name="T48" fmla="*/ 296 w 314"/>
                <a:gd name="T49" fmla="*/ 0 h 767"/>
                <a:gd name="T50" fmla="*/ 290 w 314"/>
                <a:gd name="T51" fmla="*/ 0 h 767"/>
                <a:gd name="T52" fmla="*/ 284 w 314"/>
                <a:gd name="T53" fmla="*/ 6 h 767"/>
                <a:gd name="T54" fmla="*/ 284 w 314"/>
                <a:gd name="T55" fmla="*/ 6 h 767"/>
                <a:gd name="T56" fmla="*/ 284 w 314"/>
                <a:gd name="T57" fmla="*/ 6 h 767"/>
                <a:gd name="T58" fmla="*/ 284 w 314"/>
                <a:gd name="T59" fmla="*/ 6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>
                <a:gd name="T0" fmla="*/ 257 w 275"/>
                <a:gd name="T1" fmla="*/ 12 h 623"/>
                <a:gd name="T2" fmla="*/ 239 w 275"/>
                <a:gd name="T3" fmla="*/ 6 h 623"/>
                <a:gd name="T4" fmla="*/ 203 w 275"/>
                <a:gd name="T5" fmla="*/ 6 h 623"/>
                <a:gd name="T6" fmla="*/ 203 w 275"/>
                <a:gd name="T7" fmla="*/ 6 h 623"/>
                <a:gd name="T8" fmla="*/ 197 w 275"/>
                <a:gd name="T9" fmla="*/ 6 h 623"/>
                <a:gd name="T10" fmla="*/ 185 w 275"/>
                <a:gd name="T11" fmla="*/ 0 h 623"/>
                <a:gd name="T12" fmla="*/ 173 w 275"/>
                <a:gd name="T13" fmla="*/ 0 h 623"/>
                <a:gd name="T14" fmla="*/ 166 w 275"/>
                <a:gd name="T15" fmla="*/ 0 h 623"/>
                <a:gd name="T16" fmla="*/ 160 w 275"/>
                <a:gd name="T17" fmla="*/ 0 h 623"/>
                <a:gd name="T18" fmla="*/ 144 w 275"/>
                <a:gd name="T19" fmla="*/ 117 h 623"/>
                <a:gd name="T20" fmla="*/ 128 w 275"/>
                <a:gd name="T21" fmla="*/ 185 h 623"/>
                <a:gd name="T22" fmla="*/ 58 w 275"/>
                <a:gd name="T23" fmla="*/ 299 h 623"/>
                <a:gd name="T24" fmla="*/ 54 w 275"/>
                <a:gd name="T25" fmla="*/ 441 h 623"/>
                <a:gd name="T26" fmla="*/ 24 w 275"/>
                <a:gd name="T27" fmla="*/ 523 h 623"/>
                <a:gd name="T28" fmla="*/ 0 w 275"/>
                <a:gd name="T29" fmla="*/ 623 h 623"/>
                <a:gd name="T30" fmla="*/ 78 w 275"/>
                <a:gd name="T31" fmla="*/ 623 h 623"/>
                <a:gd name="T32" fmla="*/ 92 w 275"/>
                <a:gd name="T33" fmla="*/ 555 h 623"/>
                <a:gd name="T34" fmla="*/ 134 w 275"/>
                <a:gd name="T35" fmla="*/ 447 h 623"/>
                <a:gd name="T36" fmla="*/ 158 w 275"/>
                <a:gd name="T37" fmla="*/ 315 h 623"/>
                <a:gd name="T38" fmla="*/ 184 w 275"/>
                <a:gd name="T39" fmla="*/ 257 h 623"/>
                <a:gd name="T40" fmla="*/ 216 w 275"/>
                <a:gd name="T41" fmla="*/ 211 h 623"/>
                <a:gd name="T42" fmla="*/ 222 w 275"/>
                <a:gd name="T43" fmla="*/ 145 h 623"/>
                <a:gd name="T44" fmla="*/ 240 w 275"/>
                <a:gd name="T45" fmla="*/ 111 h 623"/>
                <a:gd name="T46" fmla="*/ 262 w 275"/>
                <a:gd name="T47" fmla="*/ 79 h 623"/>
                <a:gd name="T48" fmla="*/ 275 w 275"/>
                <a:gd name="T49" fmla="*/ 6 h 623"/>
                <a:gd name="T50" fmla="*/ 263 w 275"/>
                <a:gd name="T51" fmla="*/ 12 h 623"/>
                <a:gd name="T52" fmla="*/ 257 w 275"/>
                <a:gd name="T53" fmla="*/ 12 h 623"/>
                <a:gd name="T54" fmla="*/ 257 w 275"/>
                <a:gd name="T55" fmla="*/ 12 h 623"/>
                <a:gd name="T56" fmla="*/ 257 w 275"/>
                <a:gd name="T57" fmla="*/ 12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>
                <a:gd name="T0" fmla="*/ 171 w 213"/>
                <a:gd name="T1" fmla="*/ 12 h 611"/>
                <a:gd name="T2" fmla="*/ 159 w 213"/>
                <a:gd name="T3" fmla="*/ 24 h 611"/>
                <a:gd name="T4" fmla="*/ 153 w 213"/>
                <a:gd name="T5" fmla="*/ 36 h 611"/>
                <a:gd name="T6" fmla="*/ 128 w 213"/>
                <a:gd name="T7" fmla="*/ 60 h 611"/>
                <a:gd name="T8" fmla="*/ 110 w 213"/>
                <a:gd name="T9" fmla="*/ 83 h 611"/>
                <a:gd name="T10" fmla="*/ 86 w 213"/>
                <a:gd name="T11" fmla="*/ 119 h 611"/>
                <a:gd name="T12" fmla="*/ 68 w 213"/>
                <a:gd name="T13" fmla="*/ 167 h 611"/>
                <a:gd name="T14" fmla="*/ 68 w 213"/>
                <a:gd name="T15" fmla="*/ 221 h 611"/>
                <a:gd name="T16" fmla="*/ 68 w 213"/>
                <a:gd name="T17" fmla="*/ 227 h 611"/>
                <a:gd name="T18" fmla="*/ 68 w 213"/>
                <a:gd name="T19" fmla="*/ 233 h 611"/>
                <a:gd name="T20" fmla="*/ 68 w 213"/>
                <a:gd name="T21" fmla="*/ 239 h 611"/>
                <a:gd name="T22" fmla="*/ 68 w 213"/>
                <a:gd name="T23" fmla="*/ 245 h 611"/>
                <a:gd name="T24" fmla="*/ 68 w 213"/>
                <a:gd name="T25" fmla="*/ 251 h 611"/>
                <a:gd name="T26" fmla="*/ 68 w 213"/>
                <a:gd name="T27" fmla="*/ 251 h 611"/>
                <a:gd name="T28" fmla="*/ 68 w 213"/>
                <a:gd name="T29" fmla="*/ 257 h 611"/>
                <a:gd name="T30" fmla="*/ 68 w 213"/>
                <a:gd name="T31" fmla="*/ 269 h 611"/>
                <a:gd name="T32" fmla="*/ 74 w 213"/>
                <a:gd name="T33" fmla="*/ 287 h 611"/>
                <a:gd name="T34" fmla="*/ 80 w 213"/>
                <a:gd name="T35" fmla="*/ 305 h 611"/>
                <a:gd name="T36" fmla="*/ 86 w 213"/>
                <a:gd name="T37" fmla="*/ 311 h 611"/>
                <a:gd name="T38" fmla="*/ 86 w 213"/>
                <a:gd name="T39" fmla="*/ 311 h 611"/>
                <a:gd name="T40" fmla="*/ 92 w 213"/>
                <a:gd name="T41" fmla="*/ 317 h 611"/>
                <a:gd name="T42" fmla="*/ 92 w 213"/>
                <a:gd name="T43" fmla="*/ 323 h 611"/>
                <a:gd name="T44" fmla="*/ 92 w 213"/>
                <a:gd name="T45" fmla="*/ 323 h 611"/>
                <a:gd name="T46" fmla="*/ 24 w 213"/>
                <a:gd name="T47" fmla="*/ 437 h 611"/>
                <a:gd name="T48" fmla="*/ 18 w 213"/>
                <a:gd name="T49" fmla="*/ 471 h 611"/>
                <a:gd name="T50" fmla="*/ 0 w 213"/>
                <a:gd name="T51" fmla="*/ 547 h 611"/>
                <a:gd name="T52" fmla="*/ 50 w 213"/>
                <a:gd name="T53" fmla="*/ 611 h 611"/>
                <a:gd name="T54" fmla="*/ 114 w 213"/>
                <a:gd name="T55" fmla="*/ 611 h 611"/>
                <a:gd name="T56" fmla="*/ 104 w 213"/>
                <a:gd name="T57" fmla="*/ 555 h 611"/>
                <a:gd name="T58" fmla="*/ 120 w 213"/>
                <a:gd name="T59" fmla="*/ 515 h 611"/>
                <a:gd name="T60" fmla="*/ 150 w 213"/>
                <a:gd name="T61" fmla="*/ 449 h 611"/>
                <a:gd name="T62" fmla="*/ 166 w 213"/>
                <a:gd name="T63" fmla="*/ 377 h 611"/>
                <a:gd name="T64" fmla="*/ 156 w 213"/>
                <a:gd name="T65" fmla="*/ 295 h 611"/>
                <a:gd name="T66" fmla="*/ 170 w 213"/>
                <a:gd name="T67" fmla="*/ 203 h 611"/>
                <a:gd name="T68" fmla="*/ 212 w 213"/>
                <a:gd name="T69" fmla="*/ 95 h 611"/>
                <a:gd name="T70" fmla="*/ 213 w 213"/>
                <a:gd name="T71" fmla="*/ 0 h 611"/>
                <a:gd name="T72" fmla="*/ 207 w 213"/>
                <a:gd name="T73" fmla="*/ 0 h 611"/>
                <a:gd name="T74" fmla="*/ 201 w 213"/>
                <a:gd name="T75" fmla="*/ 0 h 611"/>
                <a:gd name="T76" fmla="*/ 195 w 213"/>
                <a:gd name="T77" fmla="*/ 0 h 611"/>
                <a:gd name="T78" fmla="*/ 189 w 213"/>
                <a:gd name="T79" fmla="*/ 0 h 611"/>
                <a:gd name="T80" fmla="*/ 183 w 213"/>
                <a:gd name="T81" fmla="*/ 6 h 611"/>
                <a:gd name="T82" fmla="*/ 177 w 213"/>
                <a:gd name="T83" fmla="*/ 6 h 611"/>
                <a:gd name="T84" fmla="*/ 171 w 213"/>
                <a:gd name="T85" fmla="*/ 12 h 611"/>
                <a:gd name="T86" fmla="*/ 171 w 213"/>
                <a:gd name="T87" fmla="*/ 12 h 611"/>
                <a:gd name="T88" fmla="*/ 171 w 213"/>
                <a:gd name="T89" fmla="*/ 1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>
                <a:gd name="T0" fmla="*/ 149 w 167"/>
                <a:gd name="T1" fmla="*/ 60 h 384"/>
                <a:gd name="T2" fmla="*/ 119 w 167"/>
                <a:gd name="T3" fmla="*/ 30 h 384"/>
                <a:gd name="T4" fmla="*/ 89 w 167"/>
                <a:gd name="T5" fmla="*/ 12 h 384"/>
                <a:gd name="T6" fmla="*/ 59 w 167"/>
                <a:gd name="T7" fmla="*/ 0 h 384"/>
                <a:gd name="T8" fmla="*/ 54 w 167"/>
                <a:gd name="T9" fmla="*/ 70 h 384"/>
                <a:gd name="T10" fmla="*/ 46 w 167"/>
                <a:gd name="T11" fmla="*/ 112 h 384"/>
                <a:gd name="T12" fmla="*/ 52 w 167"/>
                <a:gd name="T13" fmla="*/ 168 h 384"/>
                <a:gd name="T14" fmla="*/ 24 w 167"/>
                <a:gd name="T15" fmla="*/ 194 h 384"/>
                <a:gd name="T16" fmla="*/ 16 w 167"/>
                <a:gd name="T17" fmla="*/ 258 h 384"/>
                <a:gd name="T18" fmla="*/ 2 w 167"/>
                <a:gd name="T19" fmla="*/ 300 h 384"/>
                <a:gd name="T20" fmla="*/ 0 w 167"/>
                <a:gd name="T21" fmla="*/ 352 h 384"/>
                <a:gd name="T22" fmla="*/ 47 w 167"/>
                <a:gd name="T23" fmla="*/ 384 h 384"/>
                <a:gd name="T24" fmla="*/ 149 w 167"/>
                <a:gd name="T25" fmla="*/ 384 h 384"/>
                <a:gd name="T26" fmla="*/ 134 w 167"/>
                <a:gd name="T27" fmla="*/ 350 h 384"/>
                <a:gd name="T28" fmla="*/ 104 w 167"/>
                <a:gd name="T29" fmla="*/ 324 h 384"/>
                <a:gd name="T30" fmla="*/ 138 w 167"/>
                <a:gd name="T31" fmla="*/ 274 h 384"/>
                <a:gd name="T32" fmla="*/ 122 w 167"/>
                <a:gd name="T33" fmla="*/ 220 h 384"/>
                <a:gd name="T34" fmla="*/ 132 w 167"/>
                <a:gd name="T35" fmla="*/ 186 h 384"/>
                <a:gd name="T36" fmla="*/ 140 w 167"/>
                <a:gd name="T37" fmla="*/ 154 h 384"/>
                <a:gd name="T38" fmla="*/ 167 w 167"/>
                <a:gd name="T39" fmla="*/ 90 h 384"/>
                <a:gd name="T40" fmla="*/ 149 w 167"/>
                <a:gd name="T41" fmla="*/ 60 h 384"/>
                <a:gd name="T42" fmla="*/ 149 w 167"/>
                <a:gd name="T43" fmla="*/ 60 h 384"/>
                <a:gd name="T44" fmla="*/ 149 w 167"/>
                <a:gd name="T45" fmla="*/ 6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>
                <a:gd name="T0" fmla="*/ 136 w 166"/>
                <a:gd name="T1" fmla="*/ 12 h 300"/>
                <a:gd name="T2" fmla="*/ 100 w 166"/>
                <a:gd name="T3" fmla="*/ 0 h 300"/>
                <a:gd name="T4" fmla="*/ 78 w 166"/>
                <a:gd name="T5" fmla="*/ 64 h 300"/>
                <a:gd name="T6" fmla="*/ 70 w 166"/>
                <a:gd name="T7" fmla="*/ 126 h 300"/>
                <a:gd name="T8" fmla="*/ 46 w 166"/>
                <a:gd name="T9" fmla="*/ 184 h 300"/>
                <a:gd name="T10" fmla="*/ 58 w 166"/>
                <a:gd name="T11" fmla="*/ 232 h 300"/>
                <a:gd name="T12" fmla="*/ 38 w 166"/>
                <a:gd name="T13" fmla="*/ 268 h 300"/>
                <a:gd name="T14" fmla="*/ 0 w 166"/>
                <a:gd name="T15" fmla="*/ 300 h 300"/>
                <a:gd name="T16" fmla="*/ 160 w 166"/>
                <a:gd name="T17" fmla="*/ 300 h 300"/>
                <a:gd name="T18" fmla="*/ 136 w 166"/>
                <a:gd name="T19" fmla="*/ 272 h 300"/>
                <a:gd name="T20" fmla="*/ 98 w 166"/>
                <a:gd name="T21" fmla="*/ 234 h 300"/>
                <a:gd name="T22" fmla="*/ 130 w 166"/>
                <a:gd name="T23" fmla="*/ 188 h 300"/>
                <a:gd name="T24" fmla="*/ 138 w 166"/>
                <a:gd name="T25" fmla="*/ 134 h 300"/>
                <a:gd name="T26" fmla="*/ 144 w 166"/>
                <a:gd name="T27" fmla="*/ 94 h 300"/>
                <a:gd name="T28" fmla="*/ 164 w 166"/>
                <a:gd name="T29" fmla="*/ 60 h 300"/>
                <a:gd name="T30" fmla="*/ 166 w 166"/>
                <a:gd name="T31" fmla="*/ 0 h 300"/>
                <a:gd name="T32" fmla="*/ 136 w 166"/>
                <a:gd name="T33" fmla="*/ 12 h 300"/>
                <a:gd name="T34" fmla="*/ 136 w 166"/>
                <a:gd name="T35" fmla="*/ 12 h 300"/>
                <a:gd name="T36" fmla="*/ 136 w 166"/>
                <a:gd name="T37" fmla="*/ 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>
                <a:gd name="T0" fmla="*/ 201 w 237"/>
                <a:gd name="T1" fmla="*/ 0 h 282"/>
                <a:gd name="T2" fmla="*/ 183 w 237"/>
                <a:gd name="T3" fmla="*/ 0 h 282"/>
                <a:gd name="T4" fmla="*/ 158 w 237"/>
                <a:gd name="T5" fmla="*/ 50 h 282"/>
                <a:gd name="T6" fmla="*/ 148 w 237"/>
                <a:gd name="T7" fmla="*/ 92 h 282"/>
                <a:gd name="T8" fmla="*/ 120 w 237"/>
                <a:gd name="T9" fmla="*/ 144 h 282"/>
                <a:gd name="T10" fmla="*/ 82 w 237"/>
                <a:gd name="T11" fmla="*/ 182 h 282"/>
                <a:gd name="T12" fmla="*/ 60 w 237"/>
                <a:gd name="T13" fmla="*/ 232 h 282"/>
                <a:gd name="T14" fmla="*/ 0 w 237"/>
                <a:gd name="T15" fmla="*/ 282 h 282"/>
                <a:gd name="T16" fmla="*/ 128 w 237"/>
                <a:gd name="T17" fmla="*/ 282 h 282"/>
                <a:gd name="T18" fmla="*/ 154 w 237"/>
                <a:gd name="T19" fmla="*/ 254 h 282"/>
                <a:gd name="T20" fmla="*/ 158 w 237"/>
                <a:gd name="T21" fmla="*/ 196 h 282"/>
                <a:gd name="T22" fmla="*/ 188 w 237"/>
                <a:gd name="T23" fmla="*/ 148 h 282"/>
                <a:gd name="T24" fmla="*/ 196 w 237"/>
                <a:gd name="T25" fmla="*/ 70 h 282"/>
                <a:gd name="T26" fmla="*/ 237 w 237"/>
                <a:gd name="T27" fmla="*/ 0 h 282"/>
                <a:gd name="T28" fmla="*/ 201 w 237"/>
                <a:gd name="T29" fmla="*/ 0 h 282"/>
                <a:gd name="T30" fmla="*/ 201 w 237"/>
                <a:gd name="T31" fmla="*/ 0 h 282"/>
                <a:gd name="T32" fmla="*/ 201 w 237"/>
                <a:gd name="T3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>
                <a:gd name="T0" fmla="*/ 167 w 196"/>
                <a:gd name="T1" fmla="*/ 54 h 234"/>
                <a:gd name="T2" fmla="*/ 113 w 196"/>
                <a:gd name="T3" fmla="*/ 24 h 234"/>
                <a:gd name="T4" fmla="*/ 83 w 196"/>
                <a:gd name="T5" fmla="*/ 0 h 234"/>
                <a:gd name="T6" fmla="*/ 80 w 196"/>
                <a:gd name="T7" fmla="*/ 62 h 234"/>
                <a:gd name="T8" fmla="*/ 58 w 196"/>
                <a:gd name="T9" fmla="*/ 100 h 234"/>
                <a:gd name="T10" fmla="*/ 54 w 196"/>
                <a:gd name="T11" fmla="*/ 160 h 234"/>
                <a:gd name="T12" fmla="*/ 36 w 196"/>
                <a:gd name="T13" fmla="*/ 202 h 234"/>
                <a:gd name="T14" fmla="*/ 0 w 196"/>
                <a:gd name="T15" fmla="*/ 234 h 234"/>
                <a:gd name="T16" fmla="*/ 146 w 196"/>
                <a:gd name="T17" fmla="*/ 234 h 234"/>
                <a:gd name="T18" fmla="*/ 170 w 196"/>
                <a:gd name="T19" fmla="*/ 198 h 234"/>
                <a:gd name="T20" fmla="*/ 158 w 196"/>
                <a:gd name="T21" fmla="*/ 138 h 234"/>
                <a:gd name="T22" fmla="*/ 196 w 196"/>
                <a:gd name="T23" fmla="*/ 100 h 234"/>
                <a:gd name="T24" fmla="*/ 191 w 196"/>
                <a:gd name="T25" fmla="*/ 54 h 234"/>
                <a:gd name="T26" fmla="*/ 167 w 196"/>
                <a:gd name="T27" fmla="*/ 54 h 234"/>
                <a:gd name="T28" fmla="*/ 167 w 196"/>
                <a:gd name="T29" fmla="*/ 54 h 234"/>
                <a:gd name="T30" fmla="*/ 167 w 196"/>
                <a:gd name="T31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>
                <a:gd name="T0" fmla="*/ 190 w 190"/>
                <a:gd name="T1" fmla="*/ 0 h 252"/>
                <a:gd name="T2" fmla="*/ 166 w 190"/>
                <a:gd name="T3" fmla="*/ 0 h 252"/>
                <a:gd name="T4" fmla="*/ 158 w 190"/>
                <a:gd name="T5" fmla="*/ 38 h 252"/>
                <a:gd name="T6" fmla="*/ 138 w 190"/>
                <a:gd name="T7" fmla="*/ 120 h 252"/>
                <a:gd name="T8" fmla="*/ 94 w 190"/>
                <a:gd name="T9" fmla="*/ 180 h 252"/>
                <a:gd name="T10" fmla="*/ 62 w 190"/>
                <a:gd name="T11" fmla="*/ 234 h 252"/>
                <a:gd name="T12" fmla="*/ 0 w 190"/>
                <a:gd name="T13" fmla="*/ 252 h 252"/>
                <a:gd name="T14" fmla="*/ 128 w 190"/>
                <a:gd name="T15" fmla="*/ 252 h 252"/>
                <a:gd name="T16" fmla="*/ 142 w 190"/>
                <a:gd name="T17" fmla="*/ 188 h 252"/>
                <a:gd name="T18" fmla="*/ 186 w 190"/>
                <a:gd name="T19" fmla="*/ 90 h 252"/>
                <a:gd name="T20" fmla="*/ 190 w 190"/>
                <a:gd name="T21" fmla="*/ 38 h 252"/>
                <a:gd name="T22" fmla="*/ 190 w 190"/>
                <a:gd name="T23" fmla="*/ 0 h 252"/>
                <a:gd name="T24" fmla="*/ 190 w 190"/>
                <a:gd name="T25" fmla="*/ 0 h 252"/>
                <a:gd name="T26" fmla="*/ 190 w 190"/>
                <a:gd name="T27" fmla="*/ 0 h 252"/>
                <a:gd name="T28" fmla="*/ 190 w 190"/>
                <a:gd name="T29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7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>
                <a:gd name="T0" fmla="*/ 197 w 230"/>
                <a:gd name="T1" fmla="*/ 0 h 132"/>
                <a:gd name="T2" fmla="*/ 191 w 230"/>
                <a:gd name="T3" fmla="*/ 0 h 132"/>
                <a:gd name="T4" fmla="*/ 185 w 230"/>
                <a:gd name="T5" fmla="*/ 0 h 132"/>
                <a:gd name="T6" fmla="*/ 173 w 230"/>
                <a:gd name="T7" fmla="*/ 0 h 132"/>
                <a:gd name="T8" fmla="*/ 161 w 230"/>
                <a:gd name="T9" fmla="*/ 0 h 132"/>
                <a:gd name="T10" fmla="*/ 155 w 230"/>
                <a:gd name="T11" fmla="*/ 0 h 132"/>
                <a:gd name="T12" fmla="*/ 138 w 230"/>
                <a:gd name="T13" fmla="*/ 6 h 132"/>
                <a:gd name="T14" fmla="*/ 132 w 230"/>
                <a:gd name="T15" fmla="*/ 6 h 132"/>
                <a:gd name="T16" fmla="*/ 35 w 230"/>
                <a:gd name="T17" fmla="*/ 18 h 132"/>
                <a:gd name="T18" fmla="*/ 11 w 230"/>
                <a:gd name="T19" fmla="*/ 30 h 132"/>
                <a:gd name="T20" fmla="*/ 23 w 230"/>
                <a:gd name="T21" fmla="*/ 54 h 132"/>
                <a:gd name="T22" fmla="*/ 0 w 230"/>
                <a:gd name="T23" fmla="*/ 100 h 132"/>
                <a:gd name="T24" fmla="*/ 0 w 230"/>
                <a:gd name="T25" fmla="*/ 132 h 132"/>
                <a:gd name="T26" fmla="*/ 162 w 230"/>
                <a:gd name="T27" fmla="*/ 132 h 132"/>
                <a:gd name="T28" fmla="*/ 204 w 230"/>
                <a:gd name="T29" fmla="*/ 88 h 132"/>
                <a:gd name="T30" fmla="*/ 230 w 230"/>
                <a:gd name="T31" fmla="*/ 46 h 132"/>
                <a:gd name="T32" fmla="*/ 214 w 230"/>
                <a:gd name="T33" fmla="*/ 24 h 132"/>
                <a:gd name="T34" fmla="*/ 215 w 230"/>
                <a:gd name="T35" fmla="*/ 0 h 132"/>
                <a:gd name="T36" fmla="*/ 209 w 230"/>
                <a:gd name="T37" fmla="*/ 0 h 132"/>
                <a:gd name="T38" fmla="*/ 203 w 230"/>
                <a:gd name="T39" fmla="*/ 0 h 132"/>
                <a:gd name="T40" fmla="*/ 203 w 230"/>
                <a:gd name="T41" fmla="*/ 0 h 132"/>
                <a:gd name="T42" fmla="*/ 197 w 230"/>
                <a:gd name="T43" fmla="*/ 0 h 132"/>
                <a:gd name="T44" fmla="*/ 197 w 230"/>
                <a:gd name="T45" fmla="*/ 0 h 132"/>
                <a:gd name="T46" fmla="*/ 197 w 230"/>
                <a:gd name="T4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8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>
                <a:gd name="T0" fmla="*/ 71 w 89"/>
                <a:gd name="T1" fmla="*/ 0 h 102"/>
                <a:gd name="T2" fmla="*/ 66 w 89"/>
                <a:gd name="T3" fmla="*/ 48 h 102"/>
                <a:gd name="T4" fmla="*/ 30 w 89"/>
                <a:gd name="T5" fmla="*/ 72 h 102"/>
                <a:gd name="T6" fmla="*/ 0 w 89"/>
                <a:gd name="T7" fmla="*/ 102 h 102"/>
                <a:gd name="T8" fmla="*/ 66 w 89"/>
                <a:gd name="T9" fmla="*/ 102 h 102"/>
                <a:gd name="T10" fmla="*/ 88 w 89"/>
                <a:gd name="T11" fmla="*/ 56 h 102"/>
                <a:gd name="T12" fmla="*/ 89 w 89"/>
                <a:gd name="T13" fmla="*/ 6 h 102"/>
                <a:gd name="T14" fmla="*/ 71 w 89"/>
                <a:gd name="T15" fmla="*/ 0 h 102"/>
                <a:gd name="T16" fmla="*/ 71 w 89"/>
                <a:gd name="T17" fmla="*/ 0 h 102"/>
                <a:gd name="T18" fmla="*/ 71 w 89"/>
                <a:gd name="T1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  <p:sp>
          <p:nvSpPr>
            <p:cNvPr id="8808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>
                <a:gd name="T0" fmla="*/ 278 w 278"/>
                <a:gd name="T1" fmla="*/ 24 h 953"/>
                <a:gd name="T2" fmla="*/ 272 w 278"/>
                <a:gd name="T3" fmla="*/ 24 h 953"/>
                <a:gd name="T4" fmla="*/ 272 w 278"/>
                <a:gd name="T5" fmla="*/ 18 h 953"/>
                <a:gd name="T6" fmla="*/ 266 w 278"/>
                <a:gd name="T7" fmla="*/ 18 h 953"/>
                <a:gd name="T8" fmla="*/ 254 w 278"/>
                <a:gd name="T9" fmla="*/ 12 h 953"/>
                <a:gd name="T10" fmla="*/ 236 w 278"/>
                <a:gd name="T11" fmla="*/ 6 h 953"/>
                <a:gd name="T12" fmla="*/ 212 w 278"/>
                <a:gd name="T13" fmla="*/ 0 h 953"/>
                <a:gd name="T14" fmla="*/ 206 w 278"/>
                <a:gd name="T15" fmla="*/ 6 h 953"/>
                <a:gd name="T16" fmla="*/ 198 w 278"/>
                <a:gd name="T17" fmla="*/ 129 h 953"/>
                <a:gd name="T18" fmla="*/ 184 w 278"/>
                <a:gd name="T19" fmla="*/ 209 h 953"/>
                <a:gd name="T20" fmla="*/ 182 w 278"/>
                <a:gd name="T21" fmla="*/ 249 h 953"/>
                <a:gd name="T22" fmla="*/ 200 w 278"/>
                <a:gd name="T23" fmla="*/ 339 h 953"/>
                <a:gd name="T24" fmla="*/ 186 w 278"/>
                <a:gd name="T25" fmla="*/ 481 h 953"/>
                <a:gd name="T26" fmla="*/ 176 w 278"/>
                <a:gd name="T27" fmla="*/ 521 h 953"/>
                <a:gd name="T28" fmla="*/ 156 w 278"/>
                <a:gd name="T29" fmla="*/ 601 h 953"/>
                <a:gd name="T30" fmla="*/ 172 w 278"/>
                <a:gd name="T31" fmla="*/ 681 h 953"/>
                <a:gd name="T32" fmla="*/ 138 w 278"/>
                <a:gd name="T33" fmla="*/ 765 h 953"/>
                <a:gd name="T34" fmla="*/ 96 w 278"/>
                <a:gd name="T35" fmla="*/ 847 h 953"/>
                <a:gd name="T36" fmla="*/ 50 w 278"/>
                <a:gd name="T37" fmla="*/ 899 h 953"/>
                <a:gd name="T38" fmla="*/ 0 w 278"/>
                <a:gd name="T39" fmla="*/ 953 h 953"/>
                <a:gd name="T40" fmla="*/ 278 w 278"/>
                <a:gd name="T41" fmla="*/ 953 h 953"/>
                <a:gd name="T42" fmla="*/ 278 w 278"/>
                <a:gd name="T43" fmla="*/ 24 h 953"/>
                <a:gd name="T44" fmla="*/ 278 w 278"/>
                <a:gd name="T45" fmla="*/ 24 h 953"/>
                <a:gd name="T46" fmla="*/ 278 w 278"/>
                <a:gd name="T47" fmla="*/ 24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6FB8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>
                <a:solidFill>
                  <a:srgbClr val="EAEAEA"/>
                </a:solidFill>
                <a:latin typeface="Arial Black" pitchFamily="34" charset="0"/>
              </a:endParaRPr>
            </a:p>
          </p:txBody>
        </p:sp>
      </p:grpSp>
      <p:sp>
        <p:nvSpPr>
          <p:cNvPr id="8808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808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8808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8808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D59B15-6EFE-449C-941B-29150E1B82F8}" type="slidenum">
              <a:rPr lang="ru-RU">
                <a:solidFill>
                  <a:srgbClr val="EAEAEA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EAEAEA"/>
              </a:solidFill>
            </a:endParaRPr>
          </a:p>
        </p:txBody>
      </p:sp>
      <p:sp>
        <p:nvSpPr>
          <p:cNvPr id="880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36874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0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0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0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0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0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2" grpId="0"/>
      <p:bldP spid="88086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0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08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0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08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0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08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0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08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0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08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808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6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9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69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0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5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0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2B14DA-42D5-4AFD-A307-FFF97612D4A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3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tile tx="-3175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2475706"/>
          </a:xfrm>
        </p:spPr>
        <p:txBody>
          <a:bodyPr>
            <a:normAutofit/>
          </a:bodyPr>
          <a:lstStyle/>
          <a:p>
            <a:pPr algn="l"/>
            <a:r>
              <a:rPr lang="uk-UA" sz="4800" dirty="0" smtClean="0">
                <a:solidFill>
                  <a:schemeClr val="bg1"/>
                </a:solidFill>
              </a:rPr>
              <a:t>Презентація на конкурс «Вчитель року»</a:t>
            </a:r>
            <a:endParaRPr lang="uk-UA" sz="4800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44969" y="2552700"/>
            <a:ext cx="6127231" cy="1752600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chemeClr val="bg1"/>
                </a:solidFill>
              </a:rPr>
              <a:t>Сагайдак  Вероніки Зіновіївни, </a:t>
            </a:r>
          </a:p>
          <a:p>
            <a:pPr algn="l"/>
            <a:r>
              <a:rPr lang="uk-UA" sz="1800" dirty="0" smtClean="0">
                <a:solidFill>
                  <a:schemeClr val="bg1"/>
                </a:solidFill>
              </a:rPr>
              <a:t>вчителя української мови та літератури Тернопільської спеціалізованої  школи І-ІІІ ст. №3 з поглибленим вивченням іноземних мов</a:t>
            </a:r>
            <a:endParaRPr lang="uk-U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Вирішила спробувати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906865"/>
              </p:ext>
            </p:extLst>
          </p:nvPr>
        </p:nvGraphicFramePr>
        <p:xfrm>
          <a:off x="971550" y="1600200"/>
          <a:ext cx="77152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33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676538"/>
              </p:ext>
            </p:extLst>
          </p:nvPr>
        </p:nvGraphicFramePr>
        <p:xfrm>
          <a:off x="971550" y="116632"/>
          <a:ext cx="771525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334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Сучасний урок.  Який він?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70C0"/>
                </a:solidFill>
              </a:rPr>
              <a:t>Для того, щоб провести сучасний урок, я: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ru-RU" dirty="0" err="1" smtClean="0"/>
              <a:t>прагну</a:t>
            </a:r>
            <a:r>
              <a:rPr lang="ru-RU" dirty="0" smtClean="0"/>
              <a:t> </a:t>
            </a:r>
            <a:r>
              <a:rPr lang="ru-RU" dirty="0" err="1" smtClean="0"/>
              <a:t>готувати</a:t>
            </a:r>
            <a:r>
              <a:rPr lang="ru-RU" dirty="0" smtClean="0"/>
              <a:t> не </a:t>
            </a:r>
            <a:r>
              <a:rPr lang="ru-RU" dirty="0" err="1" smtClean="0"/>
              <a:t>мовознавців-теоретиків</a:t>
            </a:r>
            <a:r>
              <a:rPr lang="ru-RU" dirty="0" smtClean="0"/>
              <a:t>, а </a:t>
            </a:r>
            <a:r>
              <a:rPr lang="ru-RU" dirty="0" err="1" smtClean="0"/>
              <a:t>гуманних</a:t>
            </a:r>
            <a:r>
              <a:rPr lang="ru-RU" dirty="0" smtClean="0"/>
              <a:t> </a:t>
            </a:r>
            <a:r>
              <a:rPr lang="ru-RU" dirty="0" err="1" smtClean="0"/>
              <a:t>освічених</a:t>
            </a:r>
            <a:r>
              <a:rPr lang="ru-RU" dirty="0" smtClean="0"/>
              <a:t> людей;</a:t>
            </a:r>
          </a:p>
          <a:p>
            <a:r>
              <a:rPr lang="ru-RU" dirty="0" err="1" smtClean="0"/>
              <a:t>навчати</a:t>
            </a:r>
            <a:r>
              <a:rPr lang="ru-RU" dirty="0" smtClean="0"/>
              <a:t> і словом, і </a:t>
            </a:r>
            <a:r>
              <a:rPr lang="ru-RU" dirty="0" err="1" smtClean="0"/>
              <a:t>ділом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проводжу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не для </a:t>
            </a:r>
            <a:r>
              <a:rPr lang="ru-RU" dirty="0" err="1" smtClean="0"/>
              <a:t>учнів</a:t>
            </a:r>
            <a:r>
              <a:rPr lang="ru-RU" dirty="0" smtClean="0"/>
              <a:t>, а разом з ними; </a:t>
            </a:r>
          </a:p>
          <a:p>
            <a:r>
              <a:rPr lang="ru-RU" dirty="0" err="1" smtClean="0"/>
              <a:t>спрямовую</a:t>
            </a:r>
            <a:r>
              <a:rPr lang="ru-RU" dirty="0" smtClean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не на </a:t>
            </a:r>
            <a:r>
              <a:rPr lang="ru-RU" dirty="0" err="1" smtClean="0"/>
              <a:t>клас</a:t>
            </a:r>
            <a:r>
              <a:rPr lang="ru-RU" dirty="0" smtClean="0"/>
              <a:t> в </a:t>
            </a:r>
            <a:r>
              <a:rPr lang="ru-RU" dirty="0" err="1" smtClean="0"/>
              <a:t>цілому</a:t>
            </a:r>
            <a:r>
              <a:rPr lang="ru-RU" dirty="0" smtClean="0"/>
              <a:t>, а на </a:t>
            </a:r>
            <a:r>
              <a:rPr lang="ru-RU" dirty="0" err="1" smtClean="0"/>
              <a:t>особистість</a:t>
            </a:r>
            <a:r>
              <a:rPr lang="ru-RU" dirty="0" smtClean="0"/>
              <a:t> кожного </a:t>
            </a:r>
            <a:r>
              <a:rPr lang="ru-RU" dirty="0" err="1" smtClean="0"/>
              <a:t>учня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забезпечую</a:t>
            </a:r>
            <a:r>
              <a:rPr lang="ru-RU" dirty="0" smtClean="0"/>
              <a:t> </a:t>
            </a:r>
            <a:r>
              <a:rPr lang="ru-RU" dirty="0" err="1" smtClean="0"/>
              <a:t>повне</a:t>
            </a:r>
            <a:r>
              <a:rPr lang="ru-RU" dirty="0" smtClean="0"/>
              <a:t>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навчального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 на </a:t>
            </a:r>
            <a:r>
              <a:rPr lang="ru-RU" dirty="0" err="1" smtClean="0"/>
              <a:t>уроці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902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Алгоритм побудови </a:t>
            </a:r>
            <a:br>
              <a:rPr lang="uk-UA" dirty="0" smtClean="0"/>
            </a:br>
            <a:r>
              <a:rPr lang="uk-UA" dirty="0" smtClean="0"/>
              <a:t>сучасного уроку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79214"/>
              </p:ext>
            </p:extLst>
          </p:nvPr>
        </p:nvGraphicFramePr>
        <p:xfrm>
          <a:off x="971600" y="1124744"/>
          <a:ext cx="7872398" cy="36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5085184"/>
            <a:ext cx="77152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Gabriela" pitchFamily="2" charset="-52"/>
                <a:ea typeface="Times New Roman"/>
              </a:rPr>
              <a:t>Вибираю </a:t>
            </a:r>
            <a:r>
              <a:rPr lang="uk-UA" b="1" dirty="0">
                <a:latin typeface="Gabriela" pitchFamily="2" charset="-52"/>
                <a:ea typeface="Times New Roman"/>
              </a:rPr>
              <a:t>шлях для структурної побудови </a:t>
            </a:r>
            <a:r>
              <a:rPr lang="uk-UA" b="1" dirty="0" smtClean="0">
                <a:latin typeface="Gabriela" pitchFamily="2" charset="-52"/>
                <a:ea typeface="Times New Roman"/>
              </a:rPr>
              <a:t>: </a:t>
            </a:r>
          </a:p>
          <a:p>
            <a:r>
              <a:rPr lang="uk-UA" sz="2000" b="1" dirty="0" smtClean="0">
                <a:solidFill>
                  <a:srgbClr val="0070C0"/>
                </a:solidFill>
                <a:latin typeface="Gabriela" pitchFamily="2" charset="-52"/>
                <a:ea typeface="Times New Roman"/>
              </a:rPr>
              <a:t>Здивування-Зацікавлення-Захоплення-Пізнання </a:t>
            </a:r>
            <a:r>
              <a:rPr lang="uk-UA" b="1" dirty="0">
                <a:latin typeface="Gabriela" pitchFamily="2" charset="-52"/>
                <a:ea typeface="Times New Roman"/>
              </a:rPr>
              <a:t/>
            </a:r>
            <a:br>
              <a:rPr lang="uk-UA" b="1" dirty="0">
                <a:latin typeface="Gabriela" pitchFamily="2" charset="-52"/>
                <a:ea typeface="Times New Roman"/>
              </a:rPr>
            </a:br>
            <a:r>
              <a:rPr lang="uk-UA" dirty="0">
                <a:latin typeface="Gabriela" pitchFamily="2" charset="-52"/>
                <a:ea typeface="Times New Roman"/>
              </a:rPr>
              <a:t>(від зацікавлення – через здивування – до захоплення і пізнання)</a:t>
            </a:r>
            <a:r>
              <a:rPr lang="ru-RU" dirty="0">
                <a:latin typeface="Gabriela" pitchFamily="2" charset="-52"/>
                <a:ea typeface="Times New Roman"/>
              </a:rPr>
              <a:t/>
            </a:r>
            <a:br>
              <a:rPr lang="ru-RU" dirty="0">
                <a:latin typeface="Gabriela" pitchFamily="2" charset="-52"/>
                <a:ea typeface="Times New Roman"/>
              </a:rPr>
            </a:br>
            <a:endParaRPr lang="uk-UA" dirty="0">
              <a:latin typeface="Gabriel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874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Найголовнішими</a:t>
            </a:r>
            <a:r>
              <a:rPr lang="ru-RU" dirty="0" smtClean="0"/>
              <a:t> </a:t>
            </a:r>
            <a:r>
              <a:rPr lang="ru-RU" dirty="0" err="1" smtClean="0"/>
              <a:t>ознаками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 уроку </a:t>
            </a:r>
            <a:r>
              <a:rPr lang="ru-RU" dirty="0" err="1" smtClean="0"/>
              <a:t>вважаю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000" b="1" dirty="0" smtClean="0"/>
              <a:t>Сучасність</a:t>
            </a:r>
            <a:r>
              <a:rPr lang="uk-UA" sz="2000" dirty="0" smtClean="0"/>
              <a:t> – постійне прагнення до новизни і вдосконалення змісту уроку.</a:t>
            </a:r>
          </a:p>
          <a:p>
            <a:r>
              <a:rPr lang="uk-UA" sz="2000" b="1" dirty="0" smtClean="0"/>
              <a:t>Оптимальність</a:t>
            </a:r>
            <a:r>
              <a:rPr lang="uk-UA" sz="2000" dirty="0" smtClean="0"/>
              <a:t> – спроба досягти навчально-виховних цілей при економному використанні часу.</a:t>
            </a:r>
          </a:p>
          <a:p>
            <a:r>
              <a:rPr lang="uk-UA" sz="2000" b="1" dirty="0" smtClean="0"/>
              <a:t>Інтегральність</a:t>
            </a:r>
            <a:r>
              <a:rPr lang="uk-UA" sz="2000" dirty="0" smtClean="0"/>
              <a:t> – синтез знань з мови, літератури, історії, краєзнавства тощо.</a:t>
            </a:r>
          </a:p>
          <a:p>
            <a:r>
              <a:rPr lang="uk-UA" sz="2000" b="1" dirty="0" smtClean="0"/>
              <a:t>Науковість</a:t>
            </a:r>
            <a:r>
              <a:rPr lang="uk-UA" sz="2000" dirty="0" smtClean="0"/>
              <a:t> – опора на досягнення сучасної лінгвістики, </a:t>
            </a:r>
            <a:r>
              <a:rPr lang="uk-UA" sz="2000" dirty="0" err="1" smtClean="0"/>
              <a:t>лінгводидактики</a:t>
            </a:r>
            <a:r>
              <a:rPr lang="uk-UA" sz="2000" dirty="0" smtClean="0"/>
              <a:t>, </a:t>
            </a:r>
            <a:r>
              <a:rPr lang="uk-UA" sz="2000" dirty="0" err="1" smtClean="0"/>
              <a:t>лінгвопсихології</a:t>
            </a:r>
            <a:r>
              <a:rPr lang="uk-UA" sz="2000" dirty="0" smtClean="0"/>
              <a:t>.</a:t>
            </a:r>
          </a:p>
          <a:p>
            <a:r>
              <a:rPr lang="uk-UA" sz="2000" b="1" dirty="0" smtClean="0"/>
              <a:t>Відтворення</a:t>
            </a:r>
            <a:r>
              <a:rPr lang="uk-UA" sz="2000" dirty="0" smtClean="0"/>
              <a:t> процесу навчання та його результатів.</a:t>
            </a:r>
          </a:p>
          <a:p>
            <a:r>
              <a:rPr lang="uk-UA" sz="2000" b="1" dirty="0" smtClean="0"/>
              <a:t>Програмування </a:t>
            </a:r>
            <a:r>
              <a:rPr lang="uk-UA" sz="2000" dirty="0" smtClean="0"/>
              <a:t>діяльності вчителя та учнів.</a:t>
            </a:r>
          </a:p>
          <a:p>
            <a:r>
              <a:rPr lang="uk-UA" sz="2000" b="1" dirty="0" smtClean="0"/>
              <a:t>Використання</a:t>
            </a:r>
            <a:r>
              <a:rPr lang="uk-UA" sz="2000" dirty="0" smtClean="0"/>
              <a:t> різноманітних засобів навчання, ТЗН.</a:t>
            </a:r>
          </a:p>
          <a:p>
            <a:r>
              <a:rPr lang="uk-UA" sz="2000" b="1" dirty="0" smtClean="0"/>
              <a:t>Якісна і кількісна оцінка </a:t>
            </a:r>
            <a:r>
              <a:rPr lang="uk-UA" sz="2000" dirty="0" smtClean="0"/>
              <a:t>результатів уроку.</a:t>
            </a:r>
          </a:p>
        </p:txBody>
      </p:sp>
    </p:spTree>
    <p:extLst>
      <p:ext uri="{BB962C8B-B14F-4D97-AF65-F5344CB8AC3E}">
        <p14:creationId xmlns:p14="http://schemas.microsoft.com/office/powerpoint/2010/main" val="426116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Особлива</a:t>
            </a:r>
            <a:r>
              <a:rPr lang="ru-RU" dirty="0" smtClean="0"/>
              <a:t> </a:t>
            </a:r>
            <a:r>
              <a:rPr lang="ru-RU" dirty="0" err="1" smtClean="0"/>
              <a:t>увага</a:t>
            </a:r>
            <a:r>
              <a:rPr lang="ru-RU" dirty="0" smtClean="0"/>
              <a:t> </a:t>
            </a:r>
            <a:r>
              <a:rPr lang="ru-RU" dirty="0" err="1" smtClean="0"/>
              <a:t>ознакам</a:t>
            </a:r>
            <a:r>
              <a:rPr lang="en-US" dirty="0" smtClean="0"/>
              <a:t>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err="1" smtClean="0"/>
              <a:t>сучасного</a:t>
            </a:r>
            <a:r>
              <a:rPr lang="en-US" dirty="0" smtClean="0"/>
              <a:t> </a:t>
            </a:r>
            <a:r>
              <a:rPr lang="ru-RU" dirty="0" smtClean="0"/>
              <a:t>уроку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Розвиток критичного мислення учнів.</a:t>
            </a:r>
          </a:p>
          <a:p>
            <a:r>
              <a:rPr lang="uk-UA" sz="2400" dirty="0" smtClean="0"/>
              <a:t>Розвиток практичних </a:t>
            </a:r>
            <a:r>
              <a:rPr lang="uk-UA" sz="2400" dirty="0" err="1" smtClean="0"/>
              <a:t>компетенцій</a:t>
            </a:r>
            <a:r>
              <a:rPr lang="uk-UA" sz="2400" dirty="0" smtClean="0"/>
              <a:t>.</a:t>
            </a:r>
          </a:p>
          <a:p>
            <a:r>
              <a:rPr lang="uk-UA" sz="2400" dirty="0" err="1" smtClean="0"/>
              <a:t>Особистісно</a:t>
            </a:r>
            <a:r>
              <a:rPr lang="uk-UA" sz="2400" dirty="0" smtClean="0"/>
              <a:t>  зорієнтоване навчання.</a:t>
            </a:r>
          </a:p>
          <a:p>
            <a:r>
              <a:rPr lang="uk-UA" sz="2400" dirty="0" smtClean="0"/>
              <a:t>Проблемне навчання.</a:t>
            </a:r>
          </a:p>
          <a:p>
            <a:r>
              <a:rPr lang="uk-UA" sz="2400" dirty="0" smtClean="0"/>
              <a:t>Ігрові технології.</a:t>
            </a:r>
          </a:p>
          <a:p>
            <a:r>
              <a:rPr lang="uk-UA" sz="2400" dirty="0" smtClean="0"/>
              <a:t>Інтерактивне навчання.</a:t>
            </a:r>
          </a:p>
          <a:p>
            <a:r>
              <a:rPr lang="uk-UA" sz="2400" dirty="0" smtClean="0"/>
              <a:t>Інформаційні технології та мультимедійні засоби навчання.</a:t>
            </a:r>
          </a:p>
          <a:p>
            <a:r>
              <a:rPr lang="uk-UA" sz="2400" dirty="0" smtClean="0"/>
              <a:t>Аналіз та інтерпретація художнього твору.</a:t>
            </a:r>
          </a:p>
        </p:txBody>
      </p:sp>
      <p:pic>
        <p:nvPicPr>
          <p:cNvPr id="2050" name="Picture 2" descr="C:\Documents and Settings\Любов\Рабочий стол\6542690_517510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09" y="2420888"/>
            <a:ext cx="2010592" cy="18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9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Складові</a:t>
            </a:r>
            <a:r>
              <a:rPr lang="ru-RU" dirty="0" smtClean="0"/>
              <a:t> </a:t>
            </a:r>
            <a:r>
              <a:rPr lang="ru-RU" dirty="0" err="1" smtClean="0"/>
              <a:t>ефективності</a:t>
            </a:r>
            <a:r>
              <a:rPr lang="ru-RU" dirty="0" smtClean="0"/>
              <a:t> й </a:t>
            </a:r>
            <a:r>
              <a:rPr lang="ru-RU" dirty="0" err="1" smtClean="0"/>
              <a:t>успішності</a:t>
            </a:r>
            <a:r>
              <a:rPr lang="ru-RU" dirty="0" smtClean="0"/>
              <a:t> уроку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58488"/>
              </p:ext>
            </p:extLst>
          </p:nvPr>
        </p:nvGraphicFramePr>
        <p:xfrm>
          <a:off x="971550" y="1600200"/>
          <a:ext cx="77152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82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763893"/>
              </p:ext>
            </p:extLst>
          </p:nvPr>
        </p:nvGraphicFramePr>
        <p:xfrm>
          <a:off x="971550" y="404664"/>
          <a:ext cx="7715250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9872" y="3013501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  <a:latin typeface="Gabriela" pitchFamily="2" charset="-52"/>
              </a:rPr>
              <a:t>ІНТЕРАКТИВНІ</a:t>
            </a:r>
            <a:r>
              <a:rPr lang="en-US" sz="2400" b="1" dirty="0" smtClean="0">
                <a:solidFill>
                  <a:srgbClr val="0070C0"/>
                </a:solidFill>
                <a:latin typeface="Gabriela" pitchFamily="2" charset="-52"/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  <a:latin typeface="Gabriela" pitchFamily="2" charset="-52"/>
              </a:rPr>
              <a:t>ТЕХНОЛОГІЇ</a:t>
            </a:r>
            <a:r>
              <a:rPr lang="en-US" sz="2400" b="1" dirty="0" smtClean="0">
                <a:solidFill>
                  <a:srgbClr val="0070C0"/>
                </a:solidFill>
                <a:latin typeface="Gabriela" pitchFamily="2" charset="-52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Gabriela" pitchFamily="2" charset="-52"/>
              </a:rPr>
              <a:t>НАВЧАННЯ</a:t>
            </a:r>
            <a:r>
              <a:rPr lang="uk-UA" sz="2400" b="1" dirty="0" smtClean="0">
                <a:solidFill>
                  <a:srgbClr val="0070C0"/>
                </a:solidFill>
                <a:latin typeface="Gabriela" pitchFamily="2" charset="-52"/>
              </a:rPr>
              <a:t> </a:t>
            </a:r>
            <a:endParaRPr lang="uk-UA" sz="2400" b="1" dirty="0">
              <a:solidFill>
                <a:srgbClr val="0070C0"/>
              </a:solidFill>
              <a:latin typeface="Gabriel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8503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3744416" cy="13255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</a:t>
            </a:r>
            <a:r>
              <a:rPr lang="uk-UA" dirty="0" smtClean="0"/>
              <a:t> мрію виховати креативну особистість, що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613123"/>
              </p:ext>
            </p:extLst>
          </p:nvPr>
        </p:nvGraphicFramePr>
        <p:xfrm>
          <a:off x="1691680" y="404664"/>
          <a:ext cx="734481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97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Апробовую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934009"/>
              </p:ext>
            </p:extLst>
          </p:nvPr>
        </p:nvGraphicFramePr>
        <p:xfrm>
          <a:off x="971550" y="1600200"/>
          <a:ext cx="77152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29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86556"/>
            <a:ext cx="4114800" cy="1558267"/>
          </a:xfrm>
        </p:spPr>
        <p:txBody>
          <a:bodyPr>
            <a:noAutofit/>
          </a:bodyPr>
          <a:lstStyle/>
          <a:p>
            <a:pPr algn="l"/>
            <a:r>
              <a:rPr lang="uk-UA" dirty="0" smtClean="0"/>
              <a:t>Сагайдак</a:t>
            </a:r>
            <a:r>
              <a:rPr lang="uk-UA" dirty="0"/>
              <a:t> </a:t>
            </a:r>
            <a:r>
              <a:rPr lang="uk-UA" dirty="0" smtClean="0"/>
              <a:t>Вероніка</a:t>
            </a:r>
            <a:r>
              <a:rPr lang="uk-UA" dirty="0"/>
              <a:t> </a:t>
            </a:r>
            <a:r>
              <a:rPr lang="uk-UA" dirty="0" smtClean="0"/>
              <a:t>Зіновіївна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132856"/>
            <a:ext cx="4114800" cy="4536504"/>
          </a:xfrm>
        </p:spPr>
        <p:txBody>
          <a:bodyPr>
            <a:normAutofit fontScale="85000" lnSpcReduction="10000"/>
          </a:bodyPr>
          <a:lstStyle/>
          <a:p>
            <a:r>
              <a:rPr lang="uk-UA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1988р.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акінчила Тернопільський педагогічний інститут  за спеціальністю «учитель української мови та літератури».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 1993 р. працюю вчителем                 у ТСШ№3.     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Спеціаліст вищої категорії, </a:t>
            </a:r>
          </a:p>
          <a:p>
            <a:pPr marL="0" indent="0"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   старший учитель.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Член  п</a:t>
            </a:r>
            <a:r>
              <a:rPr lang="uk-UA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рофесійної  майстерні</a:t>
            </a:r>
            <a:endParaRPr lang="ru-RU" sz="1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600"/>
              </a:spcAft>
              <a:buNone/>
            </a:pPr>
            <a:r>
              <a:rPr lang="uk-UA" sz="2000" b="1" i="1" dirty="0"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uk-UA" sz="2000" b="1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ru-RU" sz="20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вчителів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української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мови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та     </a:t>
            </a:r>
            <a:r>
              <a:rPr lang="ru-RU" sz="20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літератури</a:t>
            </a:r>
            <a:r>
              <a:rPr lang="uk-UA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з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проблеми</a:t>
            </a: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000" b="1" dirty="0"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100" b="1" dirty="0" err="1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Розвиток</a:t>
            </a:r>
            <a:r>
              <a:rPr lang="ru-RU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критичного та креативного </a:t>
            </a:r>
            <a:r>
              <a:rPr lang="ru-RU" sz="2100" b="1" dirty="0" err="1" smtClean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мислення</a:t>
            </a:r>
            <a:r>
              <a:rPr lang="ru-RU" sz="2100" b="1" dirty="0" smtClean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b="1" dirty="0" smtClean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як </a:t>
            </a:r>
            <a:r>
              <a:rPr lang="ru-RU" sz="2100" b="1" dirty="0" err="1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засіб</a:t>
            </a:r>
            <a:r>
              <a:rPr lang="ru-RU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розвитку</a:t>
            </a:r>
            <a:endParaRPr lang="ru-RU" sz="2100" b="1" dirty="0">
              <a:solidFill>
                <a:srgbClr val="9933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творчої</a:t>
            </a:r>
            <a:r>
              <a:rPr lang="ru-RU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особистості</a:t>
            </a:r>
            <a:r>
              <a:rPr lang="ru-RU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школяра</a:t>
            </a:r>
            <a:r>
              <a:rPr lang="uk-UA" sz="2100" b="1" dirty="0">
                <a:solidFill>
                  <a:srgbClr val="9933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2100" b="1" dirty="0">
              <a:solidFill>
                <a:srgbClr val="9933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uk-UA" sz="2100" b="1" dirty="0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/>
          </a:p>
        </p:txBody>
      </p:sp>
      <p:pic>
        <p:nvPicPr>
          <p:cNvPr id="4" name="Picture 2" descr="C:\Users\PC\Desktop\DSC_2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88" y="442648"/>
            <a:ext cx="3976043" cy="5972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3763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Використовую схеми - опори</a:t>
            </a:r>
            <a:endParaRPr lang="ru-RU" dirty="0"/>
          </a:p>
        </p:txBody>
      </p:sp>
      <p:sp>
        <p:nvSpPr>
          <p:cNvPr id="28" name="Объект 2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Забезпечують</a:t>
            </a:r>
            <a:r>
              <a:rPr lang="en-US" dirty="0" smtClean="0"/>
              <a:t> </a:t>
            </a:r>
            <a:r>
              <a:rPr lang="ru-RU" dirty="0" err="1" smtClean="0"/>
              <a:t>комплексний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творчої</a:t>
            </a:r>
            <a:r>
              <a:rPr lang="ru-RU" dirty="0" smtClean="0"/>
              <a:t> </a:t>
            </a:r>
            <a:r>
              <a:rPr lang="ru-RU" dirty="0" err="1" smtClean="0"/>
              <a:t>особистості</a:t>
            </a:r>
            <a:r>
              <a:rPr lang="ru-RU" dirty="0" smtClean="0"/>
              <a:t> </a:t>
            </a:r>
            <a:r>
              <a:rPr lang="ru-RU" dirty="0" err="1" smtClean="0"/>
              <a:t>учня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err="1" smtClean="0"/>
              <a:t>Розвивають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err="1" smtClean="0"/>
              <a:t>логічне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err="1"/>
              <a:t>с</a:t>
            </a:r>
            <a:r>
              <a:rPr lang="ru-RU" dirty="0" err="1" smtClean="0"/>
              <a:t>амостійність</a:t>
            </a:r>
            <a:endParaRPr lang="ru-RU" dirty="0" smtClean="0"/>
          </a:p>
          <a:p>
            <a:pPr lvl="1">
              <a:buFont typeface="Wingdings" pitchFamily="2" charset="2"/>
              <a:buChar char="§"/>
            </a:pPr>
            <a:r>
              <a:rPr lang="ru-RU" dirty="0" err="1"/>
              <a:t>у</a:t>
            </a:r>
            <a:r>
              <a:rPr lang="ru-RU" dirty="0" err="1" smtClean="0"/>
              <a:t>міння</a:t>
            </a:r>
            <a:r>
              <a:rPr lang="ru-RU" dirty="0" smtClean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з книгою</a:t>
            </a:r>
          </a:p>
          <a:p>
            <a:pPr lvl="1">
              <a:buFont typeface="Wingdings" pitchFamily="2" charset="2"/>
              <a:buChar char="§"/>
            </a:pPr>
            <a:r>
              <a:rPr lang="ru-RU" dirty="0" err="1"/>
              <a:t>н</a:t>
            </a:r>
            <a:r>
              <a:rPr lang="ru-RU" dirty="0" err="1" smtClean="0"/>
              <a:t>авички</a:t>
            </a:r>
            <a:r>
              <a:rPr lang="ru-RU" dirty="0" smtClean="0"/>
              <a:t> </a:t>
            </a:r>
            <a:r>
              <a:rPr lang="ru-RU" dirty="0" err="1" smtClean="0"/>
              <a:t>аналізу</a:t>
            </a:r>
            <a:r>
              <a:rPr lang="ru-RU" dirty="0" smtClean="0"/>
              <a:t> і синтезу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81" y="2636912"/>
            <a:ext cx="2182519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58081"/>
            <a:ext cx="1346793" cy="206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92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3096344" cy="164219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У розвитку творчих здібностей допомагають</a:t>
            </a:r>
            <a:endParaRPr lang="ru-RU" dirty="0"/>
          </a:p>
        </p:txBody>
      </p:sp>
      <p:graphicFrame>
        <p:nvGraphicFramePr>
          <p:cNvPr id="52" name="Объект 5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296486"/>
              </p:ext>
            </p:extLst>
          </p:nvPr>
        </p:nvGraphicFramePr>
        <p:xfrm>
          <a:off x="2843808" y="274638"/>
          <a:ext cx="5842992" cy="6322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140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 уроках літератури практикую</a:t>
            </a:r>
            <a:endParaRPr lang="ru-RU" dirty="0"/>
          </a:p>
        </p:txBody>
      </p:sp>
      <p:sp>
        <p:nvSpPr>
          <p:cNvPr id="54" name="Объект 5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Моделювання</a:t>
            </a:r>
            <a:r>
              <a:rPr lang="en-US" dirty="0" smtClean="0"/>
              <a:t> </a:t>
            </a:r>
            <a:r>
              <a:rPr lang="uk-UA" dirty="0" smtClean="0"/>
              <a:t>життєвих ситуацій</a:t>
            </a:r>
            <a:endParaRPr lang="en-US" dirty="0" smtClean="0"/>
          </a:p>
          <a:p>
            <a:r>
              <a:rPr lang="uk-UA" dirty="0" smtClean="0"/>
              <a:t>Використання</a:t>
            </a:r>
            <a:r>
              <a:rPr lang="en-US" dirty="0" smtClean="0"/>
              <a:t> </a:t>
            </a:r>
            <a:r>
              <a:rPr lang="uk-UA" dirty="0" smtClean="0"/>
              <a:t>рольових ігор</a:t>
            </a:r>
          </a:p>
          <a:p>
            <a:r>
              <a:rPr lang="ru-RU" dirty="0" err="1" smtClean="0"/>
              <a:t>Спільне</a:t>
            </a:r>
            <a:r>
              <a:rPr lang="ru-RU" dirty="0" smtClean="0"/>
              <a:t> </a:t>
            </a:r>
            <a:r>
              <a:rPr lang="ru-RU" dirty="0" err="1" smtClean="0"/>
              <a:t>вирішення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аналізу</a:t>
            </a:r>
            <a:r>
              <a:rPr lang="ru-RU" dirty="0" smtClean="0"/>
              <a:t> </a:t>
            </a:r>
            <a:r>
              <a:rPr lang="ru-RU" dirty="0" err="1" smtClean="0"/>
              <a:t>обставин</a:t>
            </a:r>
            <a:r>
              <a:rPr lang="ru-RU" dirty="0" smtClean="0"/>
              <a:t> та </a:t>
            </a:r>
            <a:r>
              <a:rPr lang="ru-RU" dirty="0" err="1" smtClean="0"/>
              <a:t>відповідної</a:t>
            </a:r>
            <a:r>
              <a:rPr lang="ru-RU" dirty="0" smtClean="0"/>
              <a:t> </a:t>
            </a:r>
            <a:r>
              <a:rPr lang="ru-RU" dirty="0" err="1" smtClean="0"/>
              <a:t>ситуації</a:t>
            </a:r>
            <a:r>
              <a:rPr lang="ru-RU" dirty="0" smtClean="0"/>
              <a:t> </a:t>
            </a:r>
            <a:endParaRPr lang="uk-UA" dirty="0" smtClean="0"/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71" y="4725144"/>
            <a:ext cx="2722955" cy="20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 descr="F:\DSCN0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115" y="4725144"/>
            <a:ext cx="2512220" cy="2014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335" y="4725144"/>
            <a:ext cx="2677475" cy="19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78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 успіхом застосовую на уроці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uk-UA" dirty="0" smtClean="0"/>
              <a:t>Нестандартні розминки.</a:t>
            </a:r>
          </a:p>
          <a:p>
            <a:pPr lvl="0"/>
            <a:r>
              <a:rPr lang="uk-UA" dirty="0" smtClean="0"/>
              <a:t>Міні-тренінги.</a:t>
            </a:r>
          </a:p>
          <a:p>
            <a:pPr lvl="0"/>
            <a:r>
              <a:rPr lang="uk-UA" dirty="0" err="1" smtClean="0"/>
              <a:t>Сенкан</a:t>
            </a:r>
            <a:r>
              <a:rPr lang="uk-UA" dirty="0" smtClean="0"/>
              <a:t>.</a:t>
            </a:r>
          </a:p>
          <a:p>
            <a:pPr lvl="0"/>
            <a:r>
              <a:rPr lang="uk-UA" dirty="0" smtClean="0"/>
              <a:t>Твори-перевтілення, есе.</a:t>
            </a:r>
          </a:p>
          <a:p>
            <a:pPr lvl="0"/>
            <a:r>
              <a:rPr lang="uk-UA" dirty="0" smtClean="0"/>
              <a:t>Кросворди, ребуси, анаграми.</a:t>
            </a:r>
          </a:p>
          <a:p>
            <a:pPr lvl="0"/>
            <a:r>
              <a:rPr lang="uk-UA" dirty="0" smtClean="0"/>
              <a:t>Лінгвістичні казки.</a:t>
            </a:r>
          </a:p>
          <a:p>
            <a:pPr lvl="0"/>
            <a:r>
              <a:rPr lang="uk-UA" dirty="0" smtClean="0"/>
              <a:t>Мультимедійні презентації.</a:t>
            </a:r>
          </a:p>
          <a:p>
            <a:pPr lvl="0"/>
            <a:r>
              <a:rPr lang="uk-UA" dirty="0" smtClean="0"/>
              <a:t>Вікторини , ігри, КВК.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83" y="1417638"/>
            <a:ext cx="12096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83" y="2636912"/>
            <a:ext cx="11049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83" y="4221088"/>
            <a:ext cx="12382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PE-039-0124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254" y="5524523"/>
            <a:ext cx="1872779" cy="120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88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Моя учительська позиція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268760"/>
            <a:ext cx="7715200" cy="5001419"/>
          </a:xfrm>
        </p:spPr>
        <p:txBody>
          <a:bodyPr/>
          <a:lstStyle/>
          <a:p>
            <a:pPr marL="0" indent="0">
              <a:buNone/>
            </a:pPr>
            <a:r>
              <a:rPr lang="uk-UA" sz="4000" dirty="0" smtClean="0"/>
              <a:t>Навчаючи, ми самі вчимося. </a:t>
            </a:r>
            <a:endParaRPr lang="uk-UA" dirty="0" smtClean="0"/>
          </a:p>
          <a:p>
            <a:pPr marL="0" indent="0" algn="r">
              <a:buNone/>
            </a:pPr>
            <a:r>
              <a:rPr lang="uk-UA" dirty="0" smtClean="0"/>
              <a:t>Сенека</a:t>
            </a:r>
            <a:endParaRPr lang="uk-UA" dirty="0"/>
          </a:p>
        </p:txBody>
      </p:sp>
      <p:pic>
        <p:nvPicPr>
          <p:cNvPr id="4" name="Picture 6" descr="_DSC38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5724525" cy="41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94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Мої судження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b="1" dirty="0" smtClean="0"/>
              <a:t>Кваліфікую</a:t>
            </a:r>
            <a:r>
              <a:rPr lang="uk-UA" dirty="0" smtClean="0"/>
              <a:t> кожного учня як  </a:t>
            </a:r>
            <a:r>
              <a:rPr lang="uk-UA" b="1" dirty="0" smtClean="0"/>
              <a:t>ЛЮДИНУ,</a:t>
            </a:r>
            <a:r>
              <a:rPr lang="uk-UA" dirty="0" smtClean="0"/>
              <a:t> котра не збирається жити, а вже живе.</a:t>
            </a:r>
            <a:r>
              <a:rPr lang="uk-UA" b="1" dirty="0" smtClean="0"/>
              <a:t> Шаную </a:t>
            </a:r>
            <a:r>
              <a:rPr lang="uk-UA" dirty="0" smtClean="0"/>
              <a:t>її і </a:t>
            </a:r>
            <a:r>
              <a:rPr lang="uk-UA" b="1" dirty="0" smtClean="0"/>
              <a:t>вчуся</a:t>
            </a:r>
            <a:r>
              <a:rPr lang="uk-UA" dirty="0" smtClean="0"/>
              <a:t> у неї.</a:t>
            </a:r>
            <a:endParaRPr lang="en-US" dirty="0"/>
          </a:p>
          <a:p>
            <a:r>
              <a:rPr lang="uk-UA" b="1" dirty="0" smtClean="0"/>
              <a:t>Намагаюсь</a:t>
            </a:r>
            <a:r>
              <a:rPr lang="uk-UA" dirty="0" smtClean="0"/>
              <a:t> уникати найстрашнішого вчительського захворювання —</a:t>
            </a:r>
            <a:r>
              <a:rPr lang="uk-UA" b="1" dirty="0" smtClean="0"/>
              <a:t> збайдужіння</a:t>
            </a:r>
            <a:r>
              <a:rPr lang="uk-UA" dirty="0" smtClean="0"/>
              <a:t> до дітей. </a:t>
            </a:r>
            <a:r>
              <a:rPr lang="uk-UA" b="1" dirty="0" smtClean="0"/>
              <a:t>Люблю</a:t>
            </a:r>
            <a:r>
              <a:rPr lang="uk-UA" dirty="0" smtClean="0"/>
              <a:t>  їх і ставлюсь до них так, як до </a:t>
            </a:r>
            <a:r>
              <a:rPr lang="uk-UA" b="1" dirty="0" smtClean="0"/>
              <a:t>рідних.</a:t>
            </a:r>
            <a:endParaRPr lang="en-US" b="1" dirty="0"/>
          </a:p>
          <a:p>
            <a:r>
              <a:rPr lang="uk-UA" dirty="0" smtClean="0"/>
              <a:t>Крім інформаційного і навчального компонентів уроку,  вношу і розважальний: це ж не дорослі, діти </a:t>
            </a:r>
            <a:r>
              <a:rPr lang="uk-UA" b="1" dirty="0" smtClean="0"/>
              <a:t>люблять гру, жарт, рух, романтику, </a:t>
            </a:r>
            <a:r>
              <a:rPr lang="uk-UA" b="1" dirty="0" err="1" smtClean="0"/>
              <a:t>цікавинку</a:t>
            </a:r>
            <a:r>
              <a:rPr lang="uk-UA" b="1" dirty="0" smtClean="0"/>
              <a:t>.</a:t>
            </a:r>
            <a:endParaRPr lang="en-US" b="1" dirty="0"/>
          </a:p>
          <a:p>
            <a:r>
              <a:rPr lang="uk-UA" dirty="0" smtClean="0"/>
              <a:t>Ніколи не </a:t>
            </a:r>
            <a:r>
              <a:rPr lang="uk-UA" b="1" dirty="0" smtClean="0"/>
              <a:t> програмую  </a:t>
            </a:r>
            <a:r>
              <a:rPr lang="uk-UA" dirty="0" smtClean="0"/>
              <a:t>урок, завжди </a:t>
            </a:r>
            <a:r>
              <a:rPr lang="uk-UA" b="1" dirty="0" smtClean="0"/>
              <a:t>передбачаю</a:t>
            </a:r>
            <a:r>
              <a:rPr lang="uk-UA" dirty="0" smtClean="0"/>
              <a:t> імпровізацію — навіть без впливу з боку учнів.</a:t>
            </a:r>
          </a:p>
          <a:p>
            <a:r>
              <a:rPr lang="uk-UA" b="1" dirty="0" smtClean="0"/>
              <a:t>Учитель — це і актор, і режисер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73" y="4809081"/>
            <a:ext cx="3131840" cy="206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4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prstClr val="black"/>
                </a:solidFill>
              </a:rPr>
              <a:t>Мої судження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uk-UA" b="1" dirty="0" smtClean="0"/>
              <a:t>Прагну</a:t>
            </a:r>
            <a:r>
              <a:rPr lang="uk-UA" dirty="0" smtClean="0"/>
              <a:t> не стільки до повноти виконання навчальної програми, скільки до того, щоб усе, що робимо на уроці, було </a:t>
            </a:r>
            <a:r>
              <a:rPr lang="uk-UA" b="1" dirty="0" smtClean="0"/>
              <a:t>Святом мистецько-життєвої </a:t>
            </a:r>
            <a:r>
              <a:rPr lang="uk-UA" b="1" dirty="0" err="1" smtClean="0"/>
              <a:t>цікавинки</a:t>
            </a:r>
            <a:r>
              <a:rPr lang="uk-UA" b="1" dirty="0" smtClean="0"/>
              <a:t>. </a:t>
            </a:r>
            <a:endParaRPr lang="en-US" b="1" dirty="0"/>
          </a:p>
          <a:p>
            <a:r>
              <a:rPr lang="uk-UA" b="1" dirty="0" smtClean="0"/>
              <a:t>Боюсь </a:t>
            </a:r>
            <a:r>
              <a:rPr lang="uk-UA" dirty="0" smtClean="0"/>
              <a:t>не конфліктів з учнями (вони не </a:t>
            </a:r>
            <a:r>
              <a:rPr lang="uk-UA" dirty="0" err="1" smtClean="0"/>
              <a:t>минучі</a:t>
            </a:r>
            <a:r>
              <a:rPr lang="uk-UA" dirty="0" smtClean="0"/>
              <a:t>, їх треба лише терпляче розв'язувати), а неоголошеної війни з ними, бо такої війни вчитель ще ніколи не вигравав.</a:t>
            </a:r>
            <a:endParaRPr lang="en-US" dirty="0"/>
          </a:p>
          <a:p>
            <a:r>
              <a:rPr lang="uk-UA" b="1" dirty="0" smtClean="0"/>
              <a:t>Намагаюсь</a:t>
            </a:r>
            <a:r>
              <a:rPr lang="uk-UA" dirty="0" smtClean="0"/>
              <a:t> уникати педагогічного старіння і професійного  вигоряння. Вони ніколи не настануть, якщо, встаючи й лягаючи, буду відповідати собі на запитання, </a:t>
            </a:r>
            <a:r>
              <a:rPr lang="uk-UA" b="1" dirty="0" smtClean="0"/>
              <a:t>для чого  живу. </a:t>
            </a:r>
            <a:endParaRPr lang="en-US" b="1" dirty="0" smtClean="0"/>
          </a:p>
          <a:p>
            <a:r>
              <a:rPr lang="uk-UA" sz="4500" b="1" dirty="0" smtClean="0"/>
              <a:t>Йду щодня ( і сьогодні ) до школи, де на мене чекає велика справа плекання дитячих душ, і  не маю права ухилятися від свого громадянського обов'язку перед рідним народом</a:t>
            </a:r>
            <a:r>
              <a:rPr lang="uk-UA" sz="45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685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530" y="1268760"/>
            <a:ext cx="8229600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 </a:t>
            </a:r>
            <a:r>
              <a:rPr lang="uk-UA" sz="3600" dirty="0" smtClean="0"/>
              <a:t>радій!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чекай найкращого!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будь вдячний!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старанно працюй!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993300"/>
                </a:solidFill>
              </a:rPr>
              <a:t>Саме сьогодні будь…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8680" y="6021288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solidFill>
                  <a:prstClr val="black"/>
                </a:solidFill>
                <a:latin typeface="Gabriela" pitchFamily="2" charset="-52"/>
              </a:rPr>
              <a:t>Життєве кредо</a:t>
            </a:r>
            <a:endParaRPr lang="uk-UA" sz="3200" dirty="0">
              <a:solidFill>
                <a:prstClr val="black"/>
              </a:solidFill>
              <a:latin typeface="Gabriel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61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800000"/>
                </a:solidFill>
              </a:rPr>
              <a:t>Засідання професійної майстерні</a:t>
            </a:r>
            <a:endParaRPr lang="ru-RU" b="1" dirty="0" smtClean="0">
              <a:solidFill>
                <a:srgbClr val="800000"/>
              </a:solidFill>
            </a:endParaRPr>
          </a:p>
        </p:txBody>
      </p:sp>
      <p:pic>
        <p:nvPicPr>
          <p:cNvPr id="17412" name="Picture 3" descr="C:\Documents and Settings\Любов\Рабочий стол\Матеріали І засідання професійної майстерні\Матеріали І засідання професійної майстерні“Шляхи формування інтелектуальної та креативної компетентностей обдарованих учнів”\DSC_4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412875"/>
            <a:ext cx="410051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C:\Documents and Settings\Любов\Рабочий стол\Матеріали І засідання професійної майстерні\Матеріали І засідання професійної майстерні“Шляхи формування інтелектуальної та креативної компетентностей обдарованих учнів”\DSC_445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3930650"/>
            <a:ext cx="4251325" cy="292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4" descr="C:\Documents and Settings\Любов\Рабочий стол\Матеріали І засідання професійної майстерні\Матеріали І засідання професійної майстерні“Шляхи формування інтелектуальної та креативної компетентностей обдарованих учнів”\DSC_44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412875"/>
            <a:ext cx="43561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1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800000"/>
                </a:solidFill>
              </a:rPr>
              <a:t>Засідання професійної майстерні</a:t>
            </a:r>
            <a:endParaRPr lang="ru-RU" b="1" dirty="0" smtClean="0">
              <a:solidFill>
                <a:srgbClr val="800000"/>
              </a:solidFill>
            </a:endParaRPr>
          </a:p>
        </p:txBody>
      </p:sp>
      <p:pic>
        <p:nvPicPr>
          <p:cNvPr id="3074" name="Picture 2" descr="C:\Documents and Settings\Любов\Мои документы\МАТЕРІАЛИ ПРОФЕСІЙНОЇ МАЙСТЕРНІ ТСШ№3\ФОТО\DSC_4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3" y="1600200"/>
            <a:ext cx="6805534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2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6266" y="764704"/>
            <a:ext cx="6635080" cy="3031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bg1"/>
                </a:solidFill>
              </a:rPr>
              <a:t>У </a:t>
            </a:r>
            <a:r>
              <a:rPr lang="ru-RU" sz="5400" dirty="0" err="1" smtClean="0">
                <a:solidFill>
                  <a:schemeClr val="bg1"/>
                </a:solidFill>
              </a:rPr>
              <a:t>серце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увійде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лише</a:t>
            </a:r>
            <a:r>
              <a:rPr lang="ru-RU" sz="5400" dirty="0" smtClean="0">
                <a:solidFill>
                  <a:schemeClr val="bg1"/>
                </a:solidFill>
              </a:rPr>
              <a:t> те, </a:t>
            </a:r>
            <a:r>
              <a:rPr lang="ru-RU" sz="5400" dirty="0" err="1" smtClean="0">
                <a:solidFill>
                  <a:schemeClr val="bg1"/>
                </a:solidFill>
              </a:rPr>
              <a:t>що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йде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від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ru-RU" sz="5400" dirty="0" err="1" smtClean="0">
                <a:solidFill>
                  <a:schemeClr val="bg1"/>
                </a:solidFill>
              </a:rPr>
              <a:t>серця</a:t>
            </a:r>
            <a:endParaRPr lang="uk-UA" sz="5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8680" y="6021288"/>
            <a:ext cx="3942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>
                <a:latin typeface="Gabriela" pitchFamily="2" charset="-52"/>
              </a:rPr>
              <a:t>Педагогічне кредо</a:t>
            </a:r>
          </a:p>
        </p:txBody>
      </p:sp>
    </p:spTree>
    <p:extLst>
      <p:ext uri="{BB962C8B-B14F-4D97-AF65-F5344CB8AC3E}">
        <p14:creationId xmlns:p14="http://schemas.microsoft.com/office/powerpoint/2010/main" val="92659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800000"/>
                </a:solidFill>
              </a:rPr>
              <a:t>Засідання професійної майстерні</a:t>
            </a:r>
            <a:endParaRPr lang="ru-RU" b="1" dirty="0" smtClean="0">
              <a:solidFill>
                <a:srgbClr val="800000"/>
              </a:solidFill>
            </a:endParaRPr>
          </a:p>
        </p:txBody>
      </p:sp>
      <p:pic>
        <p:nvPicPr>
          <p:cNvPr id="4098" name="Picture 2" descr="C:\Documents and Settings\Любов\Мои документы\МАТЕРІАЛИ ПРОФЕСІЙНОЇ МАЙСТЕРНІ ТСШ№3\ФОТО\DSC_4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3" y="1600200"/>
            <a:ext cx="6805534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2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b="1" dirty="0" smtClean="0">
                <a:solidFill>
                  <a:srgbClr val="800000"/>
                </a:solidFill>
              </a:rPr>
              <a:t>Засідання професійної майстерні</a:t>
            </a:r>
            <a:endParaRPr lang="ru-RU" b="1" dirty="0" smtClean="0">
              <a:solidFill>
                <a:srgbClr val="800000"/>
              </a:solidFill>
            </a:endParaRPr>
          </a:p>
        </p:txBody>
      </p:sp>
      <p:pic>
        <p:nvPicPr>
          <p:cNvPr id="5122" name="Picture 2" descr="C:\Documents and Settings\Любов\Мои документы\МАТЕРІАЛИ ПРОФЕСІЙНОЇ МАЙСТЕРНІ ТСШ№3\ФОТО\DSC_4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3" y="1600200"/>
            <a:ext cx="6805534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83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800000"/>
                </a:solidFill>
              </a:rPr>
              <a:t>Засідання професійної майстерні</a:t>
            </a:r>
            <a:endParaRPr lang="ru-RU" dirty="0"/>
          </a:p>
        </p:txBody>
      </p:sp>
      <p:pic>
        <p:nvPicPr>
          <p:cNvPr id="6146" name="Picture 2" descr="C:\Documents and Settings\Любов\Мои документы\МАТЕРІАЛИ ПРОФЕСІЙНОЇ МАЙСТЕРНІ ТСШ№3\ФОТО\IMG_12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17" y="1600200"/>
            <a:ext cx="604096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71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Любов\Мои документы\МАТЕРІАЛИ ПРОФЕСІЙНОЇ МАЙСТЕРНІ ТСШ№3\ФОТО\IMG_1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0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993300"/>
                </a:solidFill>
              </a:rPr>
              <a:t>МОЇ ДОСЯГНЕННЯ</a:t>
            </a:r>
            <a:endParaRPr lang="ru-RU" b="1" dirty="0">
              <a:solidFill>
                <a:srgbClr val="993300"/>
              </a:solidFill>
            </a:endParaRPr>
          </a:p>
        </p:txBody>
      </p:sp>
      <p:pic>
        <p:nvPicPr>
          <p:cNvPr id="4" name="Picture 2" descr="C:\Users\admin\Desktop\Фото на презентацыю\ZeWi4bqlFH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9985"/>
            <a:ext cx="9144000" cy="555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01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993300"/>
                </a:solidFill>
              </a:rPr>
              <a:t>МОЇ ДОСЯГНЕННЯ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784976" cy="4530725"/>
          </a:xfrm>
        </p:spPr>
        <p:txBody>
          <a:bodyPr/>
          <a:lstStyle/>
          <a:p>
            <a:r>
              <a:rPr lang="uk-UA" sz="4800" b="1" dirty="0" err="1" smtClean="0">
                <a:solidFill>
                  <a:srgbClr val="002060"/>
                </a:solidFill>
              </a:rPr>
              <a:t>Мочульська</a:t>
            </a:r>
            <a:r>
              <a:rPr lang="uk-UA" sz="4800" b="1" dirty="0" smtClean="0">
                <a:solidFill>
                  <a:srgbClr val="002060"/>
                </a:solidFill>
              </a:rPr>
              <a:t> </a:t>
            </a:r>
            <a:r>
              <a:rPr lang="uk-UA" sz="4800" b="1" dirty="0" err="1" smtClean="0">
                <a:solidFill>
                  <a:srgbClr val="002060"/>
                </a:solidFill>
              </a:rPr>
              <a:t>Вікторія-</a:t>
            </a:r>
            <a:r>
              <a:rPr lang="uk-UA" sz="4800" b="1" dirty="0" smtClean="0">
                <a:solidFill>
                  <a:srgbClr val="002060"/>
                </a:solidFill>
              </a:rPr>
              <a:t>  </a:t>
            </a:r>
            <a:r>
              <a:rPr lang="uk-UA" b="1" dirty="0" smtClean="0">
                <a:solidFill>
                  <a:srgbClr val="002060"/>
                </a:solidFill>
              </a:rPr>
              <a:t>неодноразовий призер ІІ, ІІІ </a:t>
            </a:r>
            <a:r>
              <a:rPr lang="uk-UA" b="1" dirty="0" err="1" smtClean="0">
                <a:solidFill>
                  <a:srgbClr val="002060"/>
                </a:solidFill>
              </a:rPr>
              <a:t>ета-пів</a:t>
            </a:r>
            <a:r>
              <a:rPr lang="uk-UA" b="1" dirty="0" smtClean="0">
                <a:solidFill>
                  <a:srgbClr val="002060"/>
                </a:solidFill>
              </a:rPr>
              <a:t> олімпіади,конкурсів </a:t>
            </a:r>
            <a:r>
              <a:rPr lang="uk-UA" b="1" dirty="0" err="1" smtClean="0">
                <a:solidFill>
                  <a:srgbClr val="002060"/>
                </a:solidFill>
              </a:rPr>
              <a:t>ім.Т.Шевченка</a:t>
            </a:r>
            <a:r>
              <a:rPr lang="uk-UA" b="1" dirty="0" smtClean="0">
                <a:solidFill>
                  <a:srgbClr val="002060"/>
                </a:solidFill>
              </a:rPr>
              <a:t> та П. </a:t>
            </a:r>
            <a:r>
              <a:rPr lang="uk-UA" b="1" dirty="0" err="1" smtClean="0">
                <a:solidFill>
                  <a:srgbClr val="002060"/>
                </a:solidFill>
              </a:rPr>
              <a:t>Яцика</a:t>
            </a:r>
            <a:r>
              <a:rPr lang="uk-UA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У 2013-2014 </a:t>
            </a:r>
            <a:r>
              <a:rPr lang="uk-UA" b="1" dirty="0" err="1" smtClean="0">
                <a:solidFill>
                  <a:srgbClr val="002060"/>
                </a:solidFill>
              </a:rPr>
              <a:t>н.р.-</a:t>
            </a:r>
            <a:r>
              <a:rPr lang="uk-UA" b="1" dirty="0" smtClean="0">
                <a:solidFill>
                  <a:srgbClr val="002060"/>
                </a:solidFill>
              </a:rPr>
              <a:t> призер ІУ етапу Всеукраїнської учнівської олімпіади  з української мови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002060"/>
                </a:solidFill>
              </a:rPr>
              <a:t>   та літератури</a:t>
            </a:r>
            <a:r>
              <a:rPr lang="uk-UA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00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:\Фото\оформлення\фони нові\кращі фони\9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228600">
              <a:srgbClr val="FFFF00">
                <a:alpha val="40000"/>
              </a:srgbClr>
            </a:glow>
            <a:softEdge rad="317500"/>
          </a:effectLst>
        </p:spPr>
      </p:pic>
      <p:pic>
        <p:nvPicPr>
          <p:cNvPr id="2051" name="Picture 10" descr="shevchen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624137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D:\Фото\оформлення\розібрати\symvoly\vgjy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24175"/>
            <a:ext cx="34099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88640"/>
            <a:ext cx="7164287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Тернопільська спеціалізована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школа І-ІІІ ст. № 3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з поглибленим вивченням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іноземних мов</a:t>
            </a:r>
            <a:endParaRPr lang="ru-RU" sz="2800" b="1" spc="5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3428992" y="2786058"/>
            <a:ext cx="5715008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200-річчю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з дня народження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Тараса Шевченка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400" b="1" spc="50" dirty="0">
                <a:ln w="12700" cmpd="sng">
                  <a:solidFill>
                    <a:srgbClr val="2D2D8A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2D2D8A">
                    <a:tint val="1000"/>
                  </a:srgbClr>
                </a:solidFill>
                <a:effectLst>
                  <a:glow rad="53100">
                    <a:srgbClr val="2D2D8A">
                      <a:satMod val="180000"/>
                      <a:alpha val="30000"/>
                    </a:srgbClr>
                  </a:glow>
                </a:effectLst>
              </a:rPr>
              <a:t>присвячується</a:t>
            </a:r>
            <a:endParaRPr lang="ru-RU" sz="4400" b="1" spc="50" dirty="0">
              <a:ln w="12700" cmpd="sng">
                <a:solidFill>
                  <a:srgbClr val="2D2D8A">
                    <a:satMod val="120000"/>
                    <a:shade val="80000"/>
                  </a:srgbClr>
                </a:solidFill>
                <a:prstDash val="solid"/>
              </a:ln>
              <a:solidFill>
                <a:srgbClr val="2D2D8A">
                  <a:tint val="1000"/>
                </a:srgbClr>
              </a:solidFill>
              <a:effectLst>
                <a:glow rad="53100">
                  <a:srgbClr val="2D2D8A">
                    <a:satMod val="180000"/>
                    <a:alpha val="3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90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" descr="G:\200річчя Т.Шевченка\Запрошенн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7188"/>
            <a:ext cx="7683500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49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Прямокутник 4"/>
          <p:cNvSpPr>
            <a:spLocks noChangeArrowheads="1"/>
          </p:cNvSpPr>
          <p:nvPr/>
        </p:nvSpPr>
        <p:spPr bwMode="auto">
          <a:xfrm>
            <a:off x="1285875" y="0"/>
            <a:ext cx="35718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Мистецьке свято 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smtClean="0">
                <a:solidFill>
                  <a:srgbClr val="A500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Чути величаву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Думу ту крилату,</a:t>
            </a:r>
            <a:endParaRPr lang="uk-UA" sz="28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 Тараса славить»</a:t>
            </a:r>
            <a:endParaRPr lang="uk-UA" sz="28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3" name="Picture 2" descr="G:\200річчя Т.Шевченка\Презентація\6 кл\IMG_04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28813"/>
            <a:ext cx="6757987" cy="45053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Прямокутник 6"/>
          <p:cNvSpPr>
            <a:spLocks noChangeArrowheads="1"/>
          </p:cNvSpPr>
          <p:nvPr/>
        </p:nvSpPr>
        <p:spPr bwMode="auto">
          <a:xfrm>
            <a:off x="7275513" y="6307138"/>
            <a:ext cx="18684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(6-і класи)</a:t>
            </a:r>
            <a:endParaRPr lang="uk-UA" sz="28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0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53975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Прямокутник 4"/>
          <p:cNvSpPr>
            <a:spLocks noChangeArrowheads="1"/>
          </p:cNvSpPr>
          <p:nvPr/>
        </p:nvSpPr>
        <p:spPr bwMode="auto">
          <a:xfrm>
            <a:off x="1143000" y="0"/>
            <a:ext cx="4071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Квест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«Шевченко відомий і невідомий»</a:t>
            </a:r>
          </a:p>
        </p:txBody>
      </p:sp>
      <p:sp>
        <p:nvSpPr>
          <p:cNvPr id="17413" name="Прямокутник 6"/>
          <p:cNvSpPr>
            <a:spLocks noChangeArrowheads="1"/>
          </p:cNvSpPr>
          <p:nvPr/>
        </p:nvSpPr>
        <p:spPr bwMode="auto">
          <a:xfrm>
            <a:off x="7072313" y="6286500"/>
            <a:ext cx="2071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(7-і класи)</a:t>
            </a:r>
            <a:endParaRPr lang="uk-UA" sz="280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4" name="Picture 7" descr="C:\Users\Lubov\Desktop\Квест\Фото\DSC_02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4200"/>
            <a:ext cx="667385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51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530" y="1268760"/>
            <a:ext cx="8229600" cy="35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 </a:t>
            </a:r>
            <a:r>
              <a:rPr lang="uk-UA" sz="3600" dirty="0" smtClean="0"/>
              <a:t>радій!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чекай найкращого!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будь вдячний!</a:t>
            </a:r>
          </a:p>
          <a:p>
            <a:pPr marL="0" indent="0">
              <a:buNone/>
            </a:pPr>
            <a:r>
              <a:rPr lang="uk-UA" sz="3600" dirty="0" smtClean="0"/>
              <a:t>Саме </a:t>
            </a:r>
            <a:r>
              <a:rPr lang="uk-UA" sz="3600" b="1" dirty="0" smtClean="0">
                <a:solidFill>
                  <a:srgbClr val="993300"/>
                </a:solidFill>
              </a:rPr>
              <a:t>сьогодні</a:t>
            </a:r>
            <a:r>
              <a:rPr lang="uk-UA" sz="3600" dirty="0" smtClean="0"/>
              <a:t> старанно працюй!</a:t>
            </a:r>
          </a:p>
          <a:p>
            <a:pPr marL="0" indent="0">
              <a:buNone/>
            </a:pPr>
            <a:r>
              <a:rPr lang="uk-UA" sz="3600" b="1" dirty="0" smtClean="0">
                <a:solidFill>
                  <a:srgbClr val="993300"/>
                </a:solidFill>
              </a:rPr>
              <a:t>Саме сьогодні будь…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8680" y="6021288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>
                <a:latin typeface="Gabriela" pitchFamily="2" charset="-52"/>
              </a:rPr>
              <a:t>Життєве кредо</a:t>
            </a:r>
            <a:endParaRPr lang="uk-UA" sz="3200" dirty="0">
              <a:latin typeface="Gabriel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199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Прямокутник 4"/>
          <p:cNvSpPr>
            <a:spLocks noChangeArrowheads="1"/>
          </p:cNvSpPr>
          <p:nvPr/>
        </p:nvSpPr>
        <p:spPr bwMode="auto">
          <a:xfrm>
            <a:off x="1214438" y="0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Родинне свято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A500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Йдемо з дитинства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A5002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Тараса»</a:t>
            </a:r>
            <a:endParaRPr lang="uk-UA" sz="2800" b="1" smtClean="0">
              <a:solidFill>
                <a:srgbClr val="A5002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533" name="Рисунок 7" descr="G:\200річчя Т.Шевченка\ІДУ З ДИТИНСТВА ДО ТАРАСА 8\DSC_49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28750"/>
            <a:ext cx="61214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9" descr="G:\200річчя Т.Шевченка\ІДУ З ДИТИНСТВА ДО ТАРАСА 8\DSC_4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928938"/>
            <a:ext cx="2643188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2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Прямокутник 5"/>
          <p:cNvSpPr>
            <a:spLocks noChangeArrowheads="1"/>
          </p:cNvSpPr>
          <p:nvPr/>
        </p:nvSpPr>
        <p:spPr bwMode="auto">
          <a:xfrm>
            <a:off x="1285875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Дослідницький проект 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«Кобзар» мовами народів світу»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6629" name="Рисунок 7" descr="G:\200річчя Т.Шевченка\Кобзар мов 8 кл\IMG_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8"/>
          <a:stretch>
            <a:fillRect/>
          </a:stretch>
        </p:blipFill>
        <p:spPr bwMode="auto">
          <a:xfrm>
            <a:off x="1428750" y="2000250"/>
            <a:ext cx="6843713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13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Прямокутник 5"/>
          <p:cNvSpPr>
            <a:spLocks noChangeArrowheads="1"/>
          </p:cNvSpPr>
          <p:nvPr/>
        </p:nvSpPr>
        <p:spPr bwMode="auto">
          <a:xfrm>
            <a:off x="1285875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Дослідницький проект 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«Кобзар» мовами народів світу»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7653" name="Рисунок 6" descr="G:\200річчя Т.Шевченка\Кобзар мов 8 кл\IMG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714500"/>
            <a:ext cx="65722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5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Прямокутник 5"/>
          <p:cNvSpPr>
            <a:spLocks noChangeArrowheads="1"/>
          </p:cNvSpPr>
          <p:nvPr/>
        </p:nvSpPr>
        <p:spPr bwMode="auto">
          <a:xfrm>
            <a:off x="1285875" y="214313"/>
            <a:ext cx="5857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Літературно-музична композиція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«Мудре слово Тараса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наших дитячих словах»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5" name="Picture 2" descr="C:\Users\admin\Downloads\DSC_5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643063"/>
            <a:ext cx="7561263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74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Прямокутник 5"/>
          <p:cNvSpPr>
            <a:spLocks noChangeArrowheads="1"/>
          </p:cNvSpPr>
          <p:nvPr/>
        </p:nvSpPr>
        <p:spPr bwMode="auto">
          <a:xfrm>
            <a:off x="1285875" y="214313"/>
            <a:ext cx="5857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Літературно-музична композиція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«Мудре слово Тараса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наших дитячих словах»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5" name="Picture 2" descr="C:\Users\admin\Downloads\DSC_51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643063"/>
            <a:ext cx="7561263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19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0"/>
            <a:ext cx="1217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68263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Прямокутник 5"/>
          <p:cNvSpPr>
            <a:spLocks noChangeArrowheads="1"/>
          </p:cNvSpPr>
          <p:nvPr/>
        </p:nvSpPr>
        <p:spPr bwMode="auto">
          <a:xfrm>
            <a:off x="1285875" y="214313"/>
            <a:ext cx="5857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Мистецька зустріч у «Літературному Тернопіллі»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«Бог  сущий у творах Т.Шевченка»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821" name="Picture 2" descr="C:\Users\Lubov\Desktop\ПРОФЕСІЙНА МАЙСТЕРНЯ\Бог сущий\IMG_1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33525"/>
            <a:ext cx="79946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3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Драматичні студії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«І оживає слово Кобзаря»</a:t>
            </a:r>
          </a:p>
        </p:txBody>
      </p:sp>
      <p:sp>
        <p:nvSpPr>
          <p:cNvPr id="40965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40966" name="Picture 3" descr="C:\Users\Lubov\Desktop\ТЕАТР\VIDEO0030_0000112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12875"/>
            <a:ext cx="863917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0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Картинна галерея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«Палітра Шевченкового слова»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061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45062" name="Picture 6" descr="C:\Users\Lubov\Desktop\ПРОФЕСІЙНА МАЙСТЕРНЯ\ДО Т.Г.ШЕВЧЕНКА -  06.03.2014\DSC_52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t="-16212" r="-2518" b="30508"/>
          <a:stretch>
            <a:fillRect/>
          </a:stretch>
        </p:blipFill>
        <p:spPr bwMode="auto">
          <a:xfrm>
            <a:off x="395288" y="312738"/>
            <a:ext cx="7199312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C:\Users\Lubov\Desktop\ПРОФЕСІЙНА МАЙСТЕРНЯ\ДО Т.Г.ШЕВЧЕНКА -  06.03.2014\DSC_52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31905" b="25980"/>
          <a:stretch>
            <a:fillRect/>
          </a:stretch>
        </p:blipFill>
        <p:spPr bwMode="auto">
          <a:xfrm>
            <a:off x="4919663" y="2398713"/>
            <a:ext cx="4224337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57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Картинна галерея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«Палітра Шевченкового слова»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181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50182" name="Picture 2" descr="C:\Users\Lubov\Desktop\ПІДСУМКОВИЙ КОНЦЕРТ\DSC_5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9" t="14328" r="43"/>
          <a:stretch>
            <a:fillRect/>
          </a:stretch>
        </p:blipFill>
        <p:spPr bwMode="auto">
          <a:xfrm>
            <a:off x="971550" y="1649413"/>
            <a:ext cx="817245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35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Картинна галерея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«Палітра Шевченкового слова»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325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56326" name="Picture 2" descr="G:\200річчя Т.Шевченка\ГАЛЕРЕЯ, к.37\DSC_4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9"/>
          <a:stretch>
            <a:fillRect/>
          </a:stretch>
        </p:blipFill>
        <p:spPr bwMode="auto">
          <a:xfrm>
            <a:off x="642938" y="1357313"/>
            <a:ext cx="417512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3" descr="G:\200річчя Т.Шевченка\ГАЛЕРЕЯ, к.37\DSC_48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9" t="4958" b="13728"/>
          <a:stretch>
            <a:fillRect/>
          </a:stretch>
        </p:blipFill>
        <p:spPr bwMode="auto">
          <a:xfrm>
            <a:off x="4776788" y="1357313"/>
            <a:ext cx="4367212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20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t="13321" r="14512" b="3452"/>
          <a:stretch/>
        </p:blipFill>
        <p:spPr bwMode="auto">
          <a:xfrm>
            <a:off x="251520" y="462783"/>
            <a:ext cx="8807860" cy="6088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21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Презентація мистецької вітальні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«Ми чуємо тебе, Кобзарю,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крізь століття»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373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58374" name="Picture 2" descr="G:\200річчя Т.Шевченка\ГАЛЕРЕЯ, к.37\DSC_4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857375"/>
            <a:ext cx="75120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74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Прямокутник 6"/>
          <p:cNvSpPr>
            <a:spLocks noChangeArrowheads="1"/>
          </p:cNvSpPr>
          <p:nvPr/>
        </p:nvSpPr>
        <p:spPr bwMode="auto">
          <a:xfrm>
            <a:off x="1214438" y="214313"/>
            <a:ext cx="5857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Презентація мистецької вітальні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«Ми чуємо тебе, Кобзарю,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крізь століття»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445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61446" name="Picture 2" descr="C:\Users\Lubov\Desktop\ПІДСУМКОВИЙ КОНЦЕРТ\DSC_5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593850"/>
            <a:ext cx="7907337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86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Прямокутник 6"/>
          <p:cNvSpPr>
            <a:spLocks noChangeArrowheads="1"/>
          </p:cNvSpPr>
          <p:nvPr/>
        </p:nvSpPr>
        <p:spPr bwMode="auto">
          <a:xfrm>
            <a:off x="1214438" y="0"/>
            <a:ext cx="585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Презентація збірки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«Живи у пам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яті нащадків»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7588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sp>
        <p:nvSpPr>
          <p:cNvPr id="67589" name="AutoShape 2" descr="https://freemail.ukr.net/q/image?size=preview&amp;id=13939608290806848109;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67590" name="Picture 2" descr="C:\Users\Lubov\Desktop\ПІДСУМКОВИЙ КОНЦЕРТ\DSC_53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1052513"/>
            <a:ext cx="799465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88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Прямокутник 6"/>
          <p:cNvSpPr>
            <a:spLocks noChangeArrowheads="1"/>
          </p:cNvSpPr>
          <p:nvPr/>
        </p:nvSpPr>
        <p:spPr bwMode="auto">
          <a:xfrm>
            <a:off x="1214438" y="0"/>
            <a:ext cx="585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Презентація збірки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«Живи у пам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яті нащадків»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8612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sp>
        <p:nvSpPr>
          <p:cNvPr id="68613" name="AutoShape 2" descr="https://freemail.ukr.net/q/image?size=preview&amp;id=13939608290806848109;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686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5" t="13672" r="36859" b="19922"/>
          <a:stretch>
            <a:fillRect/>
          </a:stretch>
        </p:blipFill>
        <p:spPr bwMode="auto">
          <a:xfrm>
            <a:off x="5000625" y="1143000"/>
            <a:ext cx="39497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18750" r="36823" b="12891"/>
          <a:stretch>
            <a:fillRect/>
          </a:stretch>
        </p:blipFill>
        <p:spPr bwMode="auto">
          <a:xfrm>
            <a:off x="714375" y="1157288"/>
            <a:ext cx="4071938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4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:\Users\admin\Desktop\vishivan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6" descr="I: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2028825"/>
          </a:xfrm>
          <a:prstGeom prst="rect">
            <a:avLst/>
          </a:prstGeom>
          <a:noFill/>
          <a:ln w="254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Прямокутник 6"/>
          <p:cNvSpPr>
            <a:spLocks noChangeArrowheads="1"/>
          </p:cNvSpPr>
          <p:nvPr/>
        </p:nvSpPr>
        <p:spPr bwMode="auto">
          <a:xfrm>
            <a:off x="1214438" y="0"/>
            <a:ext cx="58578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Презентація збірки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«Живи у пам</a:t>
            </a:r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lang="uk-UA" sz="2800" b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яті нащадків»</a:t>
            </a:r>
            <a:endParaRPr lang="uk-UA" sz="2800" b="1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493" name="AutoShape 2" descr="https://freemail.ukr.net/attach/show/13939608290806848109/6/DSC_5214.JPG"/>
          <p:cNvSpPr>
            <a:spLocks noChangeAspect="1" noChangeArrowheads="1"/>
          </p:cNvSpPr>
          <p:nvPr/>
        </p:nvSpPr>
        <p:spPr bwMode="auto">
          <a:xfrm>
            <a:off x="155575" y="-2689225"/>
            <a:ext cx="837247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sp>
        <p:nvSpPr>
          <p:cNvPr id="63494" name="AutoShape 2" descr="https://freemail.ukr.net/q/image?size=preview&amp;id=13939608290806848109;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smtClean="0">
              <a:solidFill>
                <a:srgbClr val="000000"/>
              </a:solidFill>
            </a:endParaRPr>
          </a:p>
        </p:txBody>
      </p:sp>
      <p:pic>
        <p:nvPicPr>
          <p:cNvPr id="63495" name="Picture 3" descr="C:\Users\admin\Downloads\DSC_5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4218" r="1802" b="6161"/>
          <a:stretch>
            <a:fillRect/>
          </a:stretch>
        </p:blipFill>
        <p:spPr bwMode="auto">
          <a:xfrm>
            <a:off x="2357438" y="928688"/>
            <a:ext cx="4643437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334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Методична проблема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err="1" smtClean="0">
                <a:latin typeface="Gabriela" pitchFamily="2" charset="-52"/>
              </a:rPr>
              <a:t>Інноваційні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технології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навчання</a:t>
            </a:r>
            <a:r>
              <a:rPr lang="ru-RU" sz="4000" dirty="0" smtClean="0">
                <a:latin typeface="Gabriela" pitchFamily="2" charset="-52"/>
              </a:rPr>
              <a:t> у </a:t>
            </a:r>
            <a:r>
              <a:rPr lang="ru-RU" sz="4000" dirty="0" err="1" smtClean="0">
                <a:latin typeface="Gabriela" pitchFamily="2" charset="-52"/>
              </a:rPr>
              <a:t>розвитку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творчих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здібностей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учнів</a:t>
            </a:r>
            <a:r>
              <a:rPr lang="en-US" sz="4000" dirty="0">
                <a:latin typeface="Gabriela" pitchFamily="2" charset="-52"/>
              </a:rPr>
              <a:t> </a:t>
            </a:r>
            <a:r>
              <a:rPr lang="ru-RU" sz="4000" dirty="0" smtClean="0">
                <a:latin typeface="Gabriela" pitchFamily="2" charset="-52"/>
              </a:rPr>
              <a:t>на уроках </a:t>
            </a:r>
            <a:r>
              <a:rPr lang="ru-RU" sz="4000" dirty="0" err="1" smtClean="0">
                <a:latin typeface="Gabriela" pitchFamily="2" charset="-52"/>
              </a:rPr>
              <a:t>української</a:t>
            </a:r>
            <a:r>
              <a:rPr lang="ru-RU" sz="4000" dirty="0" smtClean="0">
                <a:latin typeface="Gabriela" pitchFamily="2" charset="-52"/>
              </a:rPr>
              <a:t> </a:t>
            </a:r>
            <a:r>
              <a:rPr lang="ru-RU" sz="4000" dirty="0" err="1" smtClean="0">
                <a:latin typeface="Gabriela" pitchFamily="2" charset="-52"/>
              </a:rPr>
              <a:t>мови</a:t>
            </a:r>
            <a:r>
              <a:rPr lang="ru-RU" sz="4000" dirty="0" smtClean="0">
                <a:latin typeface="Gabriela" pitchFamily="2" charset="-52"/>
              </a:rPr>
              <a:t> та </a:t>
            </a:r>
            <a:r>
              <a:rPr lang="ru-RU" sz="4000" dirty="0" err="1" smtClean="0">
                <a:latin typeface="Gabriela" pitchFamily="2" charset="-52"/>
              </a:rPr>
              <a:t>літератури</a:t>
            </a:r>
            <a:endParaRPr lang="uk-UA" sz="4000" dirty="0">
              <a:latin typeface="Gabriela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6287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завдання  роботи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1600" dirty="0" smtClean="0"/>
              <a:t>Забезпечити </a:t>
            </a:r>
            <a:r>
              <a:rPr lang="uk-UA" sz="1600" b="1" dirty="0" smtClean="0"/>
              <a:t>належну підготовку </a:t>
            </a:r>
            <a:r>
              <a:rPr lang="uk-UA" sz="1600" dirty="0" smtClean="0"/>
              <a:t>учнів з української мови та літератури.</a:t>
            </a:r>
          </a:p>
          <a:p>
            <a:r>
              <a:rPr lang="uk-UA" sz="1600" dirty="0" smtClean="0"/>
              <a:t>Розробити чітку </a:t>
            </a:r>
            <a:r>
              <a:rPr lang="uk-UA" sz="1600" b="1" dirty="0" smtClean="0"/>
              <a:t>систему розвитку стійкого інтересу </a:t>
            </a:r>
            <a:r>
              <a:rPr lang="uk-UA" sz="1600" dirty="0" smtClean="0"/>
              <a:t>і потреби при вивченні української мови та літератури в період навчання в школі на основі глибокого усвідомлення цінності й необхідності.</a:t>
            </a:r>
          </a:p>
          <a:p>
            <a:r>
              <a:rPr lang="uk-UA" sz="1600" dirty="0" smtClean="0"/>
              <a:t>Створити умови для </a:t>
            </a:r>
            <a:r>
              <a:rPr lang="uk-UA" sz="1600" b="1" dirty="0" smtClean="0"/>
              <a:t>якісної підготовки учнів</a:t>
            </a:r>
            <a:r>
              <a:rPr lang="uk-UA" sz="1600" dirty="0" smtClean="0"/>
              <a:t>, виховувати цілеспрямованість, відповідальність, свідоме ставлення до розумової праці, розвивати пошуковий, дослідницький спосіб мислення, стимулювати потребу в самоосвіті, самовихованні. </a:t>
            </a:r>
          </a:p>
          <a:p>
            <a:r>
              <a:rPr lang="uk-UA" sz="1600" dirty="0" smtClean="0"/>
              <a:t>Проводити </a:t>
            </a:r>
            <a:r>
              <a:rPr lang="uk-UA" sz="1600" b="1" dirty="0" smtClean="0"/>
              <a:t>роботу з обдарованою молоддю</a:t>
            </a:r>
            <a:r>
              <a:rPr lang="uk-UA" sz="1600" dirty="0" smtClean="0"/>
              <a:t>: участь в олімпіадах, конкурсах, захист науково-дослідних робіт МАН.  </a:t>
            </a:r>
          </a:p>
          <a:p>
            <a:r>
              <a:rPr lang="uk-UA" sz="1600" dirty="0" smtClean="0"/>
              <a:t>Створювати  </a:t>
            </a:r>
            <a:r>
              <a:rPr lang="uk-UA" sz="1600" b="1" dirty="0" smtClean="0"/>
              <a:t>позитивний імідж освіти</a:t>
            </a:r>
            <a:r>
              <a:rPr lang="uk-UA" sz="1600" dirty="0" smtClean="0"/>
              <a:t>.</a:t>
            </a:r>
          </a:p>
          <a:p>
            <a:r>
              <a:rPr lang="uk-UA" sz="1600" dirty="0" smtClean="0"/>
              <a:t>Формувати </a:t>
            </a:r>
            <a:r>
              <a:rPr lang="uk-UA" sz="1600" b="1" dirty="0" smtClean="0"/>
              <a:t>не лише знання, </a:t>
            </a:r>
            <a:r>
              <a:rPr lang="uk-UA" sz="1600" dirty="0" smtClean="0"/>
              <a:t>а й </a:t>
            </a:r>
            <a:r>
              <a:rPr lang="uk-UA" sz="1600" b="1" dirty="0" smtClean="0"/>
              <a:t>рівень мислення</a:t>
            </a:r>
            <a:r>
              <a:rPr lang="uk-UA" sz="1600" dirty="0" smtClean="0"/>
              <a:t> учнів. </a:t>
            </a:r>
          </a:p>
          <a:p>
            <a:r>
              <a:rPr lang="uk-UA" sz="1600" dirty="0" smtClean="0"/>
              <a:t>Розвивати</a:t>
            </a:r>
            <a:r>
              <a:rPr lang="uk-UA" sz="1600" b="1" dirty="0" smtClean="0"/>
              <a:t> ініціативу  </a:t>
            </a:r>
            <a:r>
              <a:rPr lang="uk-UA" sz="1600" dirty="0" smtClean="0"/>
              <a:t>та </a:t>
            </a:r>
            <a:r>
              <a:rPr lang="uk-UA" sz="1600" b="1" dirty="0" smtClean="0"/>
              <a:t>творчий пошук  </a:t>
            </a:r>
            <a:r>
              <a:rPr lang="uk-UA" sz="1600" dirty="0" smtClean="0"/>
              <a:t>учнів. </a:t>
            </a:r>
          </a:p>
          <a:p>
            <a:r>
              <a:rPr lang="uk-UA" sz="1600" dirty="0" smtClean="0"/>
              <a:t>Використовувати </a:t>
            </a:r>
            <a:r>
              <a:rPr lang="uk-UA" sz="1600" b="1" dirty="0" smtClean="0"/>
              <a:t>інноваційні технології </a:t>
            </a:r>
            <a:r>
              <a:rPr lang="uk-UA" sz="1600" dirty="0" smtClean="0"/>
              <a:t>та перспективний педагогічний досвід.</a:t>
            </a:r>
          </a:p>
        </p:txBody>
      </p:sp>
    </p:spTree>
    <p:extLst>
      <p:ext uri="{BB962C8B-B14F-4D97-AF65-F5344CB8AC3E}">
        <p14:creationId xmlns:p14="http://schemas.microsoft.com/office/powerpoint/2010/main" val="304284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Принципи роботи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/>
              <a:t>Повага до учня</a:t>
            </a:r>
            <a:r>
              <a:rPr lang="uk-UA" sz="2000" dirty="0" smtClean="0"/>
              <a:t>, його суджень і рішень, свободи гідності.</a:t>
            </a:r>
          </a:p>
          <a:p>
            <a:r>
              <a:rPr lang="uk-UA" sz="2000" b="1" dirty="0" smtClean="0"/>
              <a:t>Прийняття учня таким, яким він є</a:t>
            </a:r>
            <a:r>
              <a:rPr lang="uk-UA" sz="2000" dirty="0" smtClean="0"/>
              <a:t>, </a:t>
            </a:r>
            <a:r>
              <a:rPr lang="uk-UA" sz="2000" dirty="0"/>
              <a:t> </a:t>
            </a:r>
            <a:r>
              <a:rPr lang="uk-UA" sz="2000" dirty="0" smtClean="0"/>
              <a:t>орієнтація  його на найвищі досягнення, на перспективи, які перед ним відкриваються.</a:t>
            </a:r>
          </a:p>
          <a:p>
            <a:r>
              <a:rPr lang="uk-UA" sz="2000" b="1" dirty="0" smtClean="0"/>
              <a:t>Толерантність  </a:t>
            </a:r>
            <a:r>
              <a:rPr lang="uk-UA" sz="2000" dirty="0" smtClean="0"/>
              <a:t>у  співпраці.</a:t>
            </a:r>
          </a:p>
          <a:p>
            <a:r>
              <a:rPr lang="uk-UA" sz="2000" b="1" dirty="0" smtClean="0"/>
              <a:t>Виховання</a:t>
            </a:r>
            <a:r>
              <a:rPr lang="uk-UA" sz="2000" dirty="0" smtClean="0"/>
              <a:t> «потреби  людини в людині»                         (за   В. О. Сухомлинським).</a:t>
            </a:r>
          </a:p>
          <a:p>
            <a:r>
              <a:rPr lang="uk-UA" sz="2000" b="1" dirty="0" smtClean="0"/>
              <a:t>Дисциплінованість і обов'язковість.</a:t>
            </a:r>
          </a:p>
          <a:p>
            <a:r>
              <a:rPr lang="uk-UA" sz="2000" b="1" dirty="0" smtClean="0"/>
              <a:t>Порядок і порядність.</a:t>
            </a:r>
          </a:p>
          <a:p>
            <a:r>
              <a:rPr lang="uk-UA" sz="2000" b="1" dirty="0" smtClean="0"/>
              <a:t>Щирість і справедливість.</a:t>
            </a:r>
          </a:p>
        </p:txBody>
      </p:sp>
      <p:pic>
        <p:nvPicPr>
          <p:cNvPr id="1026" name="Picture 2" descr="C:\Documents and Settings\Любов\Рабочий стол\73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022" y="4509120"/>
            <a:ext cx="3076978" cy="221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5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Актуальні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повинен </a:t>
            </a:r>
            <a:r>
              <a:rPr lang="ru-RU" dirty="0" err="1" smtClean="0"/>
              <a:t>ставити</a:t>
            </a:r>
            <a:r>
              <a:rPr lang="ru-RU" dirty="0" smtClean="0"/>
              <a:t> перед собою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вчитель</a:t>
            </a:r>
            <a:endParaRPr lang="uk-UA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997750"/>
              </p:ext>
            </p:extLst>
          </p:nvPr>
        </p:nvGraphicFramePr>
        <p:xfrm>
          <a:off x="971550" y="1600200"/>
          <a:ext cx="77152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36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клон">
  <a:themeElements>
    <a:clrScheme name="Склон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Склон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клон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клон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</TotalTime>
  <Words>1344</Words>
  <Application>Microsoft Office PowerPoint</Application>
  <PresentationFormat>Экран (4:3)</PresentationFormat>
  <Paragraphs>229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54</vt:i4>
      </vt:variant>
    </vt:vector>
  </HeadingPairs>
  <TitlesOfParts>
    <vt:vector size="82" baseType="lpstr">
      <vt:lpstr>Arial</vt:lpstr>
      <vt:lpstr>Gabriela</vt:lpstr>
      <vt:lpstr>Wingdings</vt:lpstr>
      <vt:lpstr>Times New Roman</vt:lpstr>
      <vt:lpstr>Arial Black</vt:lpstr>
      <vt:lpstr>Verdana</vt:lpstr>
      <vt:lpstr>Calibri</vt:lpstr>
      <vt:lpstr>Тема Office</vt:lpstr>
      <vt:lpstr>Склон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18_Оформление по умолчанию</vt:lpstr>
      <vt:lpstr>Презентація на конкурс «Вчитель року»</vt:lpstr>
      <vt:lpstr>Сагайдак Вероніка Зіновіївна</vt:lpstr>
      <vt:lpstr>Презентация PowerPoint</vt:lpstr>
      <vt:lpstr>Презентация PowerPoint</vt:lpstr>
      <vt:lpstr>Презентация PowerPoint</vt:lpstr>
      <vt:lpstr>Методична проблема</vt:lpstr>
      <vt:lpstr>Основні завдання  роботи</vt:lpstr>
      <vt:lpstr>Принципи роботи</vt:lpstr>
      <vt:lpstr>Актуальні питання, які повинен ставити перед собою кожен вчитель</vt:lpstr>
      <vt:lpstr>Вирішила спробувати</vt:lpstr>
      <vt:lpstr>Презентация PowerPoint</vt:lpstr>
      <vt:lpstr>Сучасний урок.  Який він? </vt:lpstr>
      <vt:lpstr>Алгоритм побудови  сучасного уроку</vt:lpstr>
      <vt:lpstr>Найголовнішими ознаками  технології уроку вважаю</vt:lpstr>
      <vt:lpstr>Особлива увага ознакам  сучасного уроку</vt:lpstr>
      <vt:lpstr>Складові ефективності й успішності уроку</vt:lpstr>
      <vt:lpstr>Презентация PowerPoint</vt:lpstr>
      <vt:lpstr>Я мрію виховати креативну особистість, що</vt:lpstr>
      <vt:lpstr>Апробовую</vt:lpstr>
      <vt:lpstr>Використовую схеми - опори</vt:lpstr>
      <vt:lpstr>У розвитку творчих здібностей допомагають</vt:lpstr>
      <vt:lpstr>На уроках літератури практикую</vt:lpstr>
      <vt:lpstr>З успіхом застосовую на уроці</vt:lpstr>
      <vt:lpstr> Моя учительська позиція</vt:lpstr>
      <vt:lpstr>Мої судження</vt:lpstr>
      <vt:lpstr>Мої судження</vt:lpstr>
      <vt:lpstr>Презентация PowerPoint</vt:lpstr>
      <vt:lpstr>Засідання професійної майстерні</vt:lpstr>
      <vt:lpstr>Засідання професійної майстерні</vt:lpstr>
      <vt:lpstr>Засідання професійної майстерні</vt:lpstr>
      <vt:lpstr>Засідання професійної майстерні</vt:lpstr>
      <vt:lpstr>Засідання професійної майстерні</vt:lpstr>
      <vt:lpstr>Презентация PowerPoint</vt:lpstr>
      <vt:lpstr>МОЇ ДОСЯГНЕННЯ</vt:lpstr>
      <vt:lpstr>МОЇ ДОСЯГНЕННЯ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Педагогічне кредо: «Не думкам треба вчити, а мислити» (І. Кант).</dc:title>
  <dc:creator>PC</dc:creator>
  <cp:lastModifiedBy>111</cp:lastModifiedBy>
  <cp:revision>93</cp:revision>
  <dcterms:created xsi:type="dcterms:W3CDTF">2014-11-30T15:01:21Z</dcterms:created>
  <dcterms:modified xsi:type="dcterms:W3CDTF">2014-12-03T10:06:43Z</dcterms:modified>
</cp:coreProperties>
</file>