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68F0-F0AF-4BB7-8239-AD0CE4FDCEF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BD-B73A-48C8-9297-39CE0D1E3686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68F0-F0AF-4BB7-8239-AD0CE4FDCEF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BD-B73A-48C8-9297-39CE0D1E36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68F0-F0AF-4BB7-8239-AD0CE4FDCEF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BD-B73A-48C8-9297-39CE0D1E36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68F0-F0AF-4BB7-8239-AD0CE4FDCEF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BD-B73A-48C8-9297-39CE0D1E3686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68F0-F0AF-4BB7-8239-AD0CE4FDCEF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BD-B73A-48C8-9297-39CE0D1E36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68F0-F0AF-4BB7-8239-AD0CE4FDCEF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BD-B73A-48C8-9297-39CE0D1E3686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68F0-F0AF-4BB7-8239-AD0CE4FDCEF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BD-B73A-48C8-9297-39CE0D1E3686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68F0-F0AF-4BB7-8239-AD0CE4FDCEF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BD-B73A-48C8-9297-39CE0D1E36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68F0-F0AF-4BB7-8239-AD0CE4FDCEF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BD-B73A-48C8-9297-39CE0D1E36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68F0-F0AF-4BB7-8239-AD0CE4FDCEF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BD-B73A-48C8-9297-39CE0D1E36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68F0-F0AF-4BB7-8239-AD0CE4FDCEF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BD-B73A-48C8-9297-39CE0D1E3686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AB68F0-F0AF-4BB7-8239-AD0CE4FDCEF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41D0BD-B73A-48C8-9297-39CE0D1E36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064833"/>
            <a:ext cx="7175351" cy="17931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літо\ternopil-bitva_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3924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631844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Розділові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знаки в простому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реченні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Правильне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інтонування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простих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речень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зі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звертаннями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вставними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словами та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однорідними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членами 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речення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різних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за метою </a:t>
            </a:r>
          </a:p>
          <a:p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висловлювання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72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11960" y="1556792"/>
            <a:ext cx="3403848" cy="279346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Ні</a:t>
            </a:r>
            <a:r>
              <a:rPr lang="ru-RU" dirty="0"/>
              <a:t>, наша </a:t>
            </a:r>
            <a:r>
              <a:rPr lang="ru-RU" dirty="0" err="1"/>
              <a:t>мова</a:t>
            </a:r>
            <a:r>
              <a:rPr lang="ru-RU" dirty="0"/>
              <a:t> не </a:t>
            </a:r>
            <a:r>
              <a:rPr lang="ru-RU" dirty="0" err="1"/>
              <a:t>загине</a:t>
            </a:r>
            <a:r>
              <a:rPr lang="ru-RU" dirty="0"/>
              <a:t>,</a:t>
            </a:r>
          </a:p>
          <a:p>
            <a:r>
              <a:rPr lang="ru-RU" dirty="0"/>
              <a:t>                                                                                                                 </a:t>
            </a:r>
            <a:r>
              <a:rPr lang="ru-RU" dirty="0" err="1"/>
              <a:t>Її</a:t>
            </a:r>
            <a:r>
              <a:rPr lang="ru-RU" dirty="0"/>
              <a:t> не </a:t>
            </a:r>
            <a:r>
              <a:rPr lang="ru-RU" dirty="0" err="1"/>
              <a:t>знищать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злі</a:t>
            </a:r>
            <a:r>
              <a:rPr lang="ru-RU" dirty="0"/>
              <a:t>!</a:t>
            </a:r>
          </a:p>
          <a:p>
            <a:r>
              <a:rPr lang="ru-RU" dirty="0"/>
              <a:t>                                                                                                                 </a:t>
            </a:r>
            <a:r>
              <a:rPr lang="ru-RU" dirty="0" err="1"/>
              <a:t>Ти</a:t>
            </a:r>
            <a:r>
              <a:rPr lang="ru-RU" dirty="0"/>
              <a:t>,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світлом</a:t>
            </a:r>
            <a:r>
              <a:rPr lang="ru-RU" dirty="0"/>
              <a:t>, </a:t>
            </a:r>
            <a:r>
              <a:rPr lang="ru-RU" dirty="0" err="1"/>
              <a:t>Україно</a:t>
            </a:r>
            <a:r>
              <a:rPr lang="ru-RU" dirty="0"/>
              <a:t>,</a:t>
            </a:r>
          </a:p>
          <a:p>
            <a:r>
              <a:rPr lang="ru-RU" dirty="0"/>
              <a:t>                                                                                                                 </a:t>
            </a:r>
            <a:r>
              <a:rPr lang="ru-RU" dirty="0" err="1"/>
              <a:t>Сіяти</a:t>
            </a:r>
            <a:r>
              <a:rPr lang="ru-RU" dirty="0"/>
              <a:t> </a:t>
            </a:r>
            <a:r>
              <a:rPr lang="ru-RU" dirty="0" err="1"/>
              <a:t>будеш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pPr marL="1790700" indent="-1744663"/>
            <a:r>
              <a:rPr lang="ru-RU" dirty="0"/>
              <a:t>                                                                                                                      </a:t>
            </a:r>
            <a:r>
              <a:rPr lang="ru-RU" dirty="0" smtClean="0"/>
              <a:t>                     </a:t>
            </a:r>
            <a:r>
              <a:rPr lang="ru-RU" dirty="0" err="1" smtClean="0"/>
              <a:t>В.Сосюра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F:\картинки осінь і вишитий рушник\180-327-thick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436766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77630"/>
            <a:ext cx="727280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/>
              <a:t>Епіграф до уроку 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18580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Робота над </a:t>
            </a:r>
            <a:r>
              <a:rPr lang="ru-RU" dirty="0" err="1"/>
              <a:t>зв’язним</a:t>
            </a:r>
            <a:r>
              <a:rPr lang="ru-RU" dirty="0"/>
              <a:t> </a:t>
            </a:r>
            <a:r>
              <a:rPr lang="ru-RU" dirty="0" err="1"/>
              <a:t>висловлюванням</a:t>
            </a:r>
            <a:r>
              <a:rPr lang="ru-RU" dirty="0"/>
              <a:t>(</a:t>
            </a:r>
            <a:r>
              <a:rPr lang="ru-RU" dirty="0" err="1"/>
              <a:t>полікультурна</a:t>
            </a:r>
            <a:r>
              <a:rPr lang="ru-RU" dirty="0"/>
              <a:t> </a:t>
            </a:r>
            <a:r>
              <a:rPr lang="ru-RU" dirty="0" err="1"/>
              <a:t>компетентність</a:t>
            </a:r>
            <a:r>
              <a:rPr lang="ru-RU" dirty="0"/>
              <a:t>).</a:t>
            </a:r>
          </a:p>
          <a:p>
            <a:r>
              <a:rPr lang="ru-RU" dirty="0"/>
              <a:t>1.За нашим селом </a:t>
            </a:r>
            <a:r>
              <a:rPr lang="ru-RU" dirty="0" err="1"/>
              <a:t>Шилами</a:t>
            </a:r>
            <a:r>
              <a:rPr lang="ru-RU" dirty="0"/>
              <a:t> колись </a:t>
            </a:r>
            <a:r>
              <a:rPr lang="ru-RU" dirty="0" err="1"/>
              <a:t>буяв</a:t>
            </a:r>
            <a:r>
              <a:rPr lang="ru-RU" dirty="0"/>
              <a:t> </a:t>
            </a:r>
            <a:r>
              <a:rPr lang="ru-RU" dirty="0" err="1"/>
              <a:t>розлогий</a:t>
            </a:r>
            <a:r>
              <a:rPr lang="ru-RU" dirty="0"/>
              <a:t> степ. 2.Щоранку </a:t>
            </a:r>
            <a:r>
              <a:rPr lang="ru-RU" dirty="0" err="1"/>
              <a:t>вівчар</a:t>
            </a:r>
            <a:r>
              <a:rPr lang="ru-RU" dirty="0"/>
              <a:t> </a:t>
            </a:r>
            <a:r>
              <a:rPr lang="ru-RU" dirty="0" err="1"/>
              <a:t>піснею</a:t>
            </a:r>
            <a:r>
              <a:rPr lang="ru-RU" dirty="0"/>
              <a:t> </a:t>
            </a:r>
            <a:r>
              <a:rPr lang="ru-RU" dirty="0" err="1"/>
              <a:t>звеселяв</a:t>
            </a:r>
            <a:r>
              <a:rPr lang="ru-RU" dirty="0"/>
              <a:t> і </a:t>
            </a:r>
            <a:r>
              <a:rPr lang="ru-RU" dirty="0" err="1"/>
              <a:t>радував</a:t>
            </a:r>
            <a:r>
              <a:rPr lang="ru-RU" dirty="0"/>
              <a:t> степ. 3.Голос </a:t>
            </a:r>
            <a:r>
              <a:rPr lang="ru-RU" dirty="0" err="1"/>
              <a:t>пісні</a:t>
            </a:r>
            <a:r>
              <a:rPr lang="ru-RU" dirty="0"/>
              <a:t> кликав </a:t>
            </a:r>
            <a:r>
              <a:rPr lang="ru-RU" dirty="0" err="1"/>
              <a:t>кохану</a:t>
            </a:r>
            <a:r>
              <a:rPr lang="ru-RU" dirty="0"/>
              <a:t> </a:t>
            </a:r>
            <a:r>
              <a:rPr lang="ru-RU" dirty="0" err="1"/>
              <a:t>дівчину</a:t>
            </a:r>
            <a:r>
              <a:rPr lang="ru-RU" dirty="0"/>
              <a:t> </a:t>
            </a:r>
            <a:r>
              <a:rPr lang="ru-RU" dirty="0" err="1"/>
              <a:t>вівчаря</a:t>
            </a:r>
            <a:r>
              <a:rPr lang="ru-RU" dirty="0"/>
              <a:t>! 4.Вона </a:t>
            </a:r>
            <a:r>
              <a:rPr lang="ru-RU" dirty="0" err="1"/>
              <a:t>крадькома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злого батька</a:t>
            </a:r>
          </a:p>
          <a:p>
            <a:r>
              <a:rPr lang="ru-RU" dirty="0"/>
              <a:t>приносила </a:t>
            </a:r>
            <a:r>
              <a:rPr lang="ru-RU" dirty="0" err="1"/>
              <a:t>вівчареві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. 5.Одного дня не </a:t>
            </a:r>
            <a:r>
              <a:rPr lang="ru-RU" dirty="0" err="1"/>
              <a:t>прийшла</a:t>
            </a:r>
            <a:r>
              <a:rPr lang="ru-RU" dirty="0"/>
              <a:t> </a:t>
            </a:r>
            <a:r>
              <a:rPr lang="ru-RU" dirty="0" err="1"/>
              <a:t>вівчарева</a:t>
            </a:r>
            <a:r>
              <a:rPr lang="ru-RU" dirty="0"/>
              <a:t> наречена, не </a:t>
            </a:r>
            <a:r>
              <a:rPr lang="ru-RU" dirty="0" err="1"/>
              <a:t>прийшла</a:t>
            </a:r>
            <a:r>
              <a:rPr lang="ru-RU" dirty="0"/>
              <a:t> і завтра. 6.Засумував </a:t>
            </a:r>
            <a:r>
              <a:rPr lang="ru-RU" dirty="0" err="1"/>
              <a:t>хлопець</a:t>
            </a:r>
            <a:r>
              <a:rPr lang="ru-RU" dirty="0"/>
              <a:t>, </a:t>
            </a:r>
            <a:r>
              <a:rPr lang="ru-RU" dirty="0" err="1"/>
              <a:t>грав-вигравав</a:t>
            </a:r>
            <a:r>
              <a:rPr lang="ru-RU" dirty="0"/>
              <a:t>, </a:t>
            </a:r>
            <a:r>
              <a:rPr lang="ru-RU" dirty="0" err="1"/>
              <a:t>виспівував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співаночки</a:t>
            </a:r>
            <a:r>
              <a:rPr lang="ru-RU" dirty="0"/>
              <a:t>, </a:t>
            </a:r>
            <a:r>
              <a:rPr lang="ru-RU" dirty="0" err="1"/>
              <a:t>викликав</a:t>
            </a:r>
            <a:r>
              <a:rPr lang="ru-RU" dirty="0"/>
              <a:t> свою </a:t>
            </a:r>
            <a:r>
              <a:rPr lang="ru-RU" dirty="0" err="1"/>
              <a:t>кохану</a:t>
            </a:r>
            <a:r>
              <a:rPr lang="ru-RU" dirty="0"/>
              <a:t>. 7.Запитав </a:t>
            </a:r>
            <a:r>
              <a:rPr lang="ru-RU" dirty="0" err="1"/>
              <a:t>вівчар</a:t>
            </a:r>
            <a:r>
              <a:rPr lang="ru-RU" dirty="0"/>
              <a:t> у степу: “</a:t>
            </a:r>
            <a:r>
              <a:rPr lang="ru-RU" dirty="0" err="1"/>
              <a:t>Чому</a:t>
            </a:r>
            <a:r>
              <a:rPr lang="ru-RU" dirty="0"/>
              <a:t> не приходить </a:t>
            </a:r>
            <a:r>
              <a:rPr lang="ru-RU" dirty="0" err="1"/>
              <a:t>кохана</a:t>
            </a:r>
            <a:r>
              <a:rPr lang="ru-RU" dirty="0"/>
              <a:t>?” 8.Запитав у </a:t>
            </a:r>
            <a:r>
              <a:rPr lang="ru-RU" dirty="0" err="1"/>
              <a:t>сонечка</a:t>
            </a:r>
            <a:r>
              <a:rPr lang="ru-RU" dirty="0"/>
              <a:t>, а </a:t>
            </a:r>
            <a:r>
              <a:rPr lang="ru-RU" dirty="0" err="1"/>
              <a:t>воно</a:t>
            </a:r>
            <a:r>
              <a:rPr lang="ru-RU" dirty="0"/>
              <a:t> пустило ненароком </a:t>
            </a:r>
            <a:r>
              <a:rPr lang="ru-RU" dirty="0" err="1"/>
              <a:t>світлий</a:t>
            </a:r>
            <a:r>
              <a:rPr lang="ru-RU" dirty="0"/>
              <a:t> </a:t>
            </a:r>
            <a:r>
              <a:rPr lang="ru-RU" dirty="0" err="1"/>
              <a:t>промінець</a:t>
            </a:r>
            <a:r>
              <a:rPr lang="ru-RU" dirty="0"/>
              <a:t> та </a:t>
            </a:r>
            <a:r>
              <a:rPr lang="ru-RU" dirty="0" err="1"/>
              <a:t>сховалось</a:t>
            </a:r>
            <a:r>
              <a:rPr lang="ru-RU" dirty="0"/>
              <a:t> за </a:t>
            </a:r>
            <a:r>
              <a:rPr lang="ru-RU" dirty="0" err="1"/>
              <a:t>хмару</a:t>
            </a:r>
            <a:r>
              <a:rPr lang="ru-RU" dirty="0"/>
              <a:t>. 9.Важкий </a:t>
            </a:r>
            <a:r>
              <a:rPr lang="ru-RU" dirty="0" err="1"/>
              <a:t>сум</a:t>
            </a:r>
            <a:r>
              <a:rPr lang="ru-RU" dirty="0"/>
              <a:t> </a:t>
            </a:r>
            <a:r>
              <a:rPr lang="ru-RU" dirty="0" err="1"/>
              <a:t>ліг</a:t>
            </a:r>
            <a:r>
              <a:rPr lang="ru-RU" dirty="0"/>
              <a:t> на душу </a:t>
            </a:r>
            <a:r>
              <a:rPr lang="ru-RU" dirty="0" err="1"/>
              <a:t>хлопцеві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кохана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покарана </a:t>
            </a:r>
            <a:r>
              <a:rPr lang="ru-RU" dirty="0" err="1"/>
              <a:t>батьком</a:t>
            </a:r>
            <a:r>
              <a:rPr lang="ru-RU" dirty="0"/>
              <a:t>. 10.Зранене </a:t>
            </a:r>
            <a:r>
              <a:rPr lang="ru-RU" dirty="0" err="1"/>
              <a:t>серце</a:t>
            </a:r>
            <a:r>
              <a:rPr lang="ru-RU" dirty="0"/>
              <a:t> юнака </a:t>
            </a:r>
            <a:r>
              <a:rPr lang="ru-RU" dirty="0" err="1"/>
              <a:t>стікало</a:t>
            </a:r>
            <a:r>
              <a:rPr lang="ru-RU" dirty="0"/>
              <a:t> </a:t>
            </a:r>
            <a:r>
              <a:rPr lang="ru-RU" dirty="0" err="1"/>
              <a:t>кров’ю</a:t>
            </a:r>
            <a:r>
              <a:rPr lang="ru-RU" dirty="0"/>
              <a:t>. І став юнак </a:t>
            </a:r>
            <a:r>
              <a:rPr lang="ru-RU" dirty="0" err="1"/>
              <a:t>квіткою</a:t>
            </a:r>
            <a:r>
              <a:rPr lang="ru-RU" dirty="0"/>
              <a:t> </a:t>
            </a:r>
            <a:r>
              <a:rPr lang="ru-RU" dirty="0" err="1"/>
              <a:t>червоною</a:t>
            </a:r>
            <a:r>
              <a:rPr lang="ru-RU" dirty="0"/>
              <a:t>. Там, де колись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розлогий</a:t>
            </a:r>
            <a:r>
              <a:rPr lang="ru-RU" dirty="0"/>
              <a:t> степ, </a:t>
            </a:r>
            <a:r>
              <a:rPr lang="ru-RU" dirty="0" err="1"/>
              <a:t>тепер</a:t>
            </a:r>
            <a:r>
              <a:rPr lang="ru-RU" dirty="0"/>
              <a:t> долина </a:t>
            </a:r>
            <a:r>
              <a:rPr lang="ru-RU" dirty="0" err="1"/>
              <a:t>червоних</a:t>
            </a:r>
            <a:r>
              <a:rPr lang="ru-RU" dirty="0"/>
              <a:t> </a:t>
            </a:r>
            <a:r>
              <a:rPr lang="ru-RU" dirty="0" err="1"/>
              <a:t>маків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45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ртинки осінь і вишитий рушник\igor-melika-10-11-11-2012-manchul-1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541181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8208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Робота над </a:t>
            </a:r>
            <a:r>
              <a:rPr lang="ru-RU" dirty="0" err="1" smtClean="0">
                <a:solidFill>
                  <a:schemeClr val="tx2"/>
                </a:solidFill>
              </a:rPr>
              <a:t>зв’язним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висловлюванням</a:t>
            </a:r>
            <a:r>
              <a:rPr lang="ru-RU" dirty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1.За нашим селом </a:t>
            </a:r>
            <a:r>
              <a:rPr lang="ru-RU" dirty="0" err="1" smtClean="0">
                <a:solidFill>
                  <a:schemeClr val="tx2"/>
                </a:solidFill>
              </a:rPr>
              <a:t>Шилами</a:t>
            </a:r>
            <a:r>
              <a:rPr lang="ru-RU" dirty="0" smtClean="0">
                <a:solidFill>
                  <a:schemeClr val="tx2"/>
                </a:solidFill>
              </a:rPr>
              <a:t> колись </a:t>
            </a:r>
            <a:r>
              <a:rPr lang="ru-RU" dirty="0" err="1" smtClean="0">
                <a:solidFill>
                  <a:schemeClr val="tx2"/>
                </a:solidFill>
              </a:rPr>
              <a:t>буяв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розлогий</a:t>
            </a:r>
            <a:r>
              <a:rPr lang="ru-RU" dirty="0" smtClean="0">
                <a:solidFill>
                  <a:schemeClr val="tx2"/>
                </a:solidFill>
              </a:rPr>
              <a:t> степ.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2.Щоранку </a:t>
            </a:r>
            <a:r>
              <a:rPr lang="ru-RU" dirty="0" err="1" smtClean="0">
                <a:solidFill>
                  <a:schemeClr val="tx2"/>
                </a:solidFill>
              </a:rPr>
              <a:t>вівчар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піснею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звеселяв</a:t>
            </a:r>
            <a:r>
              <a:rPr lang="ru-RU" dirty="0" smtClean="0">
                <a:solidFill>
                  <a:schemeClr val="tx2"/>
                </a:solidFill>
              </a:rPr>
              <a:t> і </a:t>
            </a:r>
            <a:r>
              <a:rPr lang="ru-RU" dirty="0" err="1" smtClean="0">
                <a:solidFill>
                  <a:schemeClr val="tx2"/>
                </a:solidFill>
              </a:rPr>
              <a:t>радував</a:t>
            </a:r>
            <a:r>
              <a:rPr lang="ru-RU" dirty="0" smtClean="0">
                <a:solidFill>
                  <a:schemeClr val="tx2"/>
                </a:solidFill>
              </a:rPr>
              <a:t> степ.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3.Голос </a:t>
            </a:r>
            <a:r>
              <a:rPr lang="ru-RU" dirty="0" err="1" smtClean="0">
                <a:solidFill>
                  <a:schemeClr val="tx2"/>
                </a:solidFill>
              </a:rPr>
              <a:t>пісні</a:t>
            </a:r>
            <a:r>
              <a:rPr lang="ru-RU" dirty="0" smtClean="0">
                <a:solidFill>
                  <a:schemeClr val="tx2"/>
                </a:solidFill>
              </a:rPr>
              <a:t> кликав </a:t>
            </a:r>
            <a:r>
              <a:rPr lang="ru-RU" dirty="0" err="1" smtClean="0">
                <a:solidFill>
                  <a:schemeClr val="tx2"/>
                </a:solidFill>
              </a:rPr>
              <a:t>кохану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дівчину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вівчаря</a:t>
            </a:r>
            <a:r>
              <a:rPr lang="ru-RU" dirty="0" smtClean="0">
                <a:solidFill>
                  <a:schemeClr val="tx2"/>
                </a:solidFill>
              </a:rPr>
              <a:t>!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4.Вона </a:t>
            </a:r>
            <a:r>
              <a:rPr lang="ru-RU" dirty="0" err="1" smtClean="0">
                <a:solidFill>
                  <a:schemeClr val="tx2"/>
                </a:solidFill>
              </a:rPr>
              <a:t>крадькома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від</a:t>
            </a:r>
            <a:r>
              <a:rPr lang="ru-RU" dirty="0" smtClean="0">
                <a:solidFill>
                  <a:schemeClr val="tx2"/>
                </a:solidFill>
              </a:rPr>
              <a:t> злого </a:t>
            </a:r>
            <a:r>
              <a:rPr lang="ru-RU" dirty="0" err="1" smtClean="0">
                <a:solidFill>
                  <a:schemeClr val="tx2"/>
                </a:solidFill>
              </a:rPr>
              <a:t>батькаприносила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вівчареві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їжу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5.Одного дня не </a:t>
            </a:r>
            <a:r>
              <a:rPr lang="ru-RU" dirty="0" err="1" smtClean="0">
                <a:solidFill>
                  <a:schemeClr val="tx2"/>
                </a:solidFill>
              </a:rPr>
              <a:t>прийшла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вівчарева</a:t>
            </a:r>
            <a:r>
              <a:rPr lang="ru-RU" dirty="0" smtClean="0">
                <a:solidFill>
                  <a:schemeClr val="tx2"/>
                </a:solidFill>
              </a:rPr>
              <a:t> наречена, не </a:t>
            </a:r>
            <a:r>
              <a:rPr lang="ru-RU" dirty="0" err="1" smtClean="0">
                <a:solidFill>
                  <a:schemeClr val="tx2"/>
                </a:solidFill>
              </a:rPr>
              <a:t>прийшла</a:t>
            </a:r>
            <a:r>
              <a:rPr lang="ru-RU" dirty="0" smtClean="0">
                <a:solidFill>
                  <a:schemeClr val="tx2"/>
                </a:solidFill>
              </a:rPr>
              <a:t> і завтра. 6.Засумував </a:t>
            </a:r>
            <a:r>
              <a:rPr lang="ru-RU" dirty="0" err="1" smtClean="0">
                <a:solidFill>
                  <a:schemeClr val="tx2"/>
                </a:solidFill>
              </a:rPr>
              <a:t>хлопець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грав-вигравав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виспівував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свої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співаночки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викликав</a:t>
            </a:r>
            <a:r>
              <a:rPr lang="ru-RU" dirty="0" smtClean="0">
                <a:solidFill>
                  <a:schemeClr val="tx2"/>
                </a:solidFill>
              </a:rPr>
              <a:t> свою </a:t>
            </a:r>
            <a:r>
              <a:rPr lang="ru-RU" dirty="0" err="1" smtClean="0">
                <a:solidFill>
                  <a:schemeClr val="tx2"/>
                </a:solidFill>
              </a:rPr>
              <a:t>кохану</a:t>
            </a:r>
            <a:r>
              <a:rPr lang="ru-RU" dirty="0" smtClean="0">
                <a:solidFill>
                  <a:schemeClr val="tx2"/>
                </a:solidFill>
              </a:rPr>
              <a:t>.				 7.Запитав </a:t>
            </a:r>
            <a:r>
              <a:rPr lang="ru-RU" dirty="0" err="1" smtClean="0">
                <a:solidFill>
                  <a:schemeClr val="tx2"/>
                </a:solidFill>
              </a:rPr>
              <a:t>вівчар</a:t>
            </a:r>
            <a:r>
              <a:rPr lang="ru-RU" dirty="0" smtClean="0">
                <a:solidFill>
                  <a:schemeClr val="tx2"/>
                </a:solidFill>
              </a:rPr>
              <a:t> у степу: 					    “</a:t>
            </a:r>
            <a:r>
              <a:rPr lang="ru-RU" dirty="0" err="1" smtClean="0">
                <a:solidFill>
                  <a:schemeClr val="tx2"/>
                </a:solidFill>
              </a:rPr>
              <a:t>Чому</a:t>
            </a:r>
            <a:r>
              <a:rPr lang="ru-RU" dirty="0" smtClean="0">
                <a:solidFill>
                  <a:schemeClr val="tx2"/>
                </a:solidFill>
              </a:rPr>
              <a:t> не приходить </a:t>
            </a:r>
            <a:r>
              <a:rPr lang="ru-RU" dirty="0" err="1" smtClean="0">
                <a:solidFill>
                  <a:schemeClr val="tx2"/>
                </a:solidFill>
              </a:rPr>
              <a:t>кохана</a:t>
            </a:r>
            <a:r>
              <a:rPr lang="ru-RU" dirty="0" smtClean="0">
                <a:solidFill>
                  <a:schemeClr val="tx2"/>
                </a:solidFill>
              </a:rPr>
              <a:t>?” 					     8.Запитав у </a:t>
            </a:r>
            <a:r>
              <a:rPr lang="ru-RU" dirty="0" err="1" smtClean="0">
                <a:solidFill>
                  <a:schemeClr val="tx2"/>
                </a:solidFill>
              </a:rPr>
              <a:t>сонечка</a:t>
            </a:r>
            <a:r>
              <a:rPr lang="ru-RU" dirty="0" smtClean="0">
                <a:solidFill>
                  <a:schemeClr val="tx2"/>
                </a:solidFill>
              </a:rPr>
              <a:t>, а </a:t>
            </a:r>
            <a:r>
              <a:rPr lang="ru-RU" dirty="0" err="1" smtClean="0">
                <a:solidFill>
                  <a:schemeClr val="tx2"/>
                </a:solidFill>
              </a:rPr>
              <a:t>воно</a:t>
            </a:r>
            <a:r>
              <a:rPr lang="ru-RU" dirty="0" smtClean="0">
                <a:solidFill>
                  <a:schemeClr val="tx2"/>
                </a:solidFill>
              </a:rPr>
              <a:t> 					     пустило ненароком </a:t>
            </a:r>
            <a:r>
              <a:rPr lang="ru-RU" dirty="0" err="1" smtClean="0">
                <a:solidFill>
                  <a:schemeClr val="tx2"/>
                </a:solidFill>
              </a:rPr>
              <a:t>світлий</a:t>
            </a:r>
            <a:r>
              <a:rPr lang="ru-RU" dirty="0" smtClean="0">
                <a:solidFill>
                  <a:schemeClr val="tx2"/>
                </a:solidFill>
              </a:rPr>
              <a:t> 					     </a:t>
            </a:r>
            <a:r>
              <a:rPr lang="ru-RU" dirty="0" err="1" smtClean="0">
                <a:solidFill>
                  <a:schemeClr val="tx2"/>
                </a:solidFill>
              </a:rPr>
              <a:t>промінець</a:t>
            </a:r>
            <a:r>
              <a:rPr lang="ru-RU" dirty="0" smtClean="0">
                <a:solidFill>
                  <a:schemeClr val="tx2"/>
                </a:solidFill>
              </a:rPr>
              <a:t> та </a:t>
            </a:r>
            <a:r>
              <a:rPr lang="ru-RU" dirty="0" err="1" smtClean="0">
                <a:solidFill>
                  <a:schemeClr val="tx2"/>
                </a:solidFill>
              </a:rPr>
              <a:t>сховалось</a:t>
            </a:r>
            <a:r>
              <a:rPr lang="ru-RU" dirty="0" smtClean="0">
                <a:solidFill>
                  <a:schemeClr val="tx2"/>
                </a:solidFill>
              </a:rPr>
              <a:t> за 					     </a:t>
            </a:r>
            <a:r>
              <a:rPr lang="ru-RU" dirty="0" err="1" smtClean="0">
                <a:solidFill>
                  <a:schemeClr val="tx2"/>
                </a:solidFill>
              </a:rPr>
              <a:t>хмару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</a:p>
          <a:p>
            <a:r>
              <a:rPr lang="ru-RU" dirty="0">
                <a:solidFill>
                  <a:schemeClr val="tx2"/>
                </a:solidFill>
              </a:rPr>
              <a:t>	</a:t>
            </a:r>
            <a:r>
              <a:rPr lang="ru-RU" dirty="0" smtClean="0">
                <a:solidFill>
                  <a:schemeClr val="tx2"/>
                </a:solidFill>
              </a:rPr>
              <a:t>				     9.Важкий </a:t>
            </a:r>
            <a:r>
              <a:rPr lang="ru-RU" dirty="0" err="1" smtClean="0">
                <a:solidFill>
                  <a:schemeClr val="tx2"/>
                </a:solidFill>
              </a:rPr>
              <a:t>сум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ліг</a:t>
            </a:r>
            <a:r>
              <a:rPr lang="ru-RU" dirty="0" smtClean="0">
                <a:solidFill>
                  <a:schemeClr val="tx2"/>
                </a:solidFill>
              </a:rPr>
              <a:t> на душу 					     </a:t>
            </a:r>
            <a:r>
              <a:rPr lang="ru-RU" dirty="0" err="1" smtClean="0">
                <a:solidFill>
                  <a:schemeClr val="tx2"/>
                </a:solidFill>
              </a:rPr>
              <a:t>хлопцеві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бо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його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кохана</a:t>
            </a:r>
            <a:r>
              <a:rPr lang="ru-RU" dirty="0" smtClean="0">
                <a:solidFill>
                  <a:schemeClr val="tx2"/>
                </a:solidFill>
              </a:rPr>
              <a:t> 					     </a:t>
            </a:r>
            <a:r>
              <a:rPr lang="ru-RU" dirty="0" err="1" smtClean="0">
                <a:solidFill>
                  <a:schemeClr val="tx2"/>
                </a:solidFill>
              </a:rPr>
              <a:t>була</a:t>
            </a:r>
            <a:r>
              <a:rPr lang="ru-RU" dirty="0" smtClean="0">
                <a:solidFill>
                  <a:schemeClr val="tx2"/>
                </a:solidFill>
              </a:rPr>
              <a:t> покарана </a:t>
            </a:r>
            <a:r>
              <a:rPr lang="ru-RU" dirty="0" err="1" smtClean="0">
                <a:solidFill>
                  <a:schemeClr val="tx2"/>
                </a:solidFill>
              </a:rPr>
              <a:t>батьком</a:t>
            </a:r>
            <a:r>
              <a:rPr lang="ru-RU" dirty="0" smtClean="0">
                <a:solidFill>
                  <a:schemeClr val="tx2"/>
                </a:solidFill>
              </a:rPr>
              <a:t>. 					    10.Зранене </a:t>
            </a:r>
            <a:r>
              <a:rPr lang="ru-RU" dirty="0" err="1" smtClean="0">
                <a:solidFill>
                  <a:schemeClr val="tx2"/>
                </a:solidFill>
              </a:rPr>
              <a:t>серце</a:t>
            </a:r>
            <a:r>
              <a:rPr lang="ru-RU" dirty="0" smtClean="0">
                <a:solidFill>
                  <a:schemeClr val="tx2"/>
                </a:solidFill>
              </a:rPr>
              <a:t> юнака 					    </a:t>
            </a:r>
            <a:r>
              <a:rPr lang="ru-RU" dirty="0" err="1" smtClean="0">
                <a:solidFill>
                  <a:schemeClr val="tx2"/>
                </a:solidFill>
              </a:rPr>
              <a:t>стікало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кров’ю</a:t>
            </a:r>
            <a:r>
              <a:rPr lang="ru-RU" dirty="0" smtClean="0">
                <a:solidFill>
                  <a:schemeClr val="tx2"/>
                </a:solidFill>
              </a:rPr>
              <a:t>. І став юнак 					     </a:t>
            </a:r>
            <a:r>
              <a:rPr lang="ru-RU" dirty="0" err="1" smtClean="0">
                <a:solidFill>
                  <a:schemeClr val="tx2"/>
                </a:solidFill>
              </a:rPr>
              <a:t>квіткою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червоною</a:t>
            </a:r>
            <a:r>
              <a:rPr lang="ru-RU" dirty="0" smtClean="0">
                <a:solidFill>
                  <a:schemeClr val="tx2"/>
                </a:solidFill>
              </a:rPr>
              <a:t>. Там, де 					    колись </a:t>
            </a:r>
            <a:r>
              <a:rPr lang="ru-RU" dirty="0" err="1" smtClean="0">
                <a:solidFill>
                  <a:schemeClr val="tx2"/>
                </a:solidFill>
              </a:rPr>
              <a:t>був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розлогий</a:t>
            </a:r>
            <a:r>
              <a:rPr lang="ru-RU" dirty="0" smtClean="0">
                <a:solidFill>
                  <a:schemeClr val="tx2"/>
                </a:solidFill>
              </a:rPr>
              <a:t> степ, 					     </a:t>
            </a:r>
            <a:r>
              <a:rPr lang="ru-RU" dirty="0" err="1" smtClean="0">
                <a:solidFill>
                  <a:schemeClr val="tx2"/>
                </a:solidFill>
              </a:rPr>
              <a:t>тепер</a:t>
            </a:r>
            <a:r>
              <a:rPr lang="ru-RU" dirty="0" smtClean="0">
                <a:solidFill>
                  <a:schemeClr val="tx2"/>
                </a:solidFill>
              </a:rPr>
              <a:t> долина </a:t>
            </a:r>
            <a:r>
              <a:rPr lang="ru-RU" dirty="0" err="1" smtClean="0">
                <a:solidFill>
                  <a:schemeClr val="tx2"/>
                </a:solidFill>
              </a:rPr>
              <a:t>червоних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маків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3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літо\communi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416794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літо\image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493"/>
            <a:ext cx="32510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12845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Артстудія</a:t>
            </a:r>
            <a:endParaRPr lang="ru-RU" dirty="0" smtClean="0"/>
          </a:p>
          <a:p>
            <a:r>
              <a:rPr lang="ru-RU" dirty="0" smtClean="0"/>
              <a:t>      </a:t>
            </a:r>
          </a:p>
          <a:p>
            <a:r>
              <a:rPr lang="ru-RU" dirty="0" smtClean="0"/>
              <a:t>       </a:t>
            </a:r>
          </a:p>
          <a:p>
            <a:r>
              <a:rPr lang="ru-RU" dirty="0" smtClean="0"/>
              <a:t>­			З </a:t>
            </a:r>
            <a:r>
              <a:rPr lang="ru-RU" dirty="0" err="1" smtClean="0"/>
              <a:t>поданих</a:t>
            </a:r>
            <a:r>
              <a:rPr lang="ru-RU" dirty="0" smtClean="0"/>
              <a:t> </a:t>
            </a:r>
            <a:r>
              <a:rPr lang="ru-RU" dirty="0" err="1" smtClean="0"/>
              <a:t>словосполучень</a:t>
            </a:r>
            <a:r>
              <a:rPr lang="ru-RU" dirty="0" smtClean="0"/>
              <a:t> </a:t>
            </a:r>
            <a:r>
              <a:rPr lang="ru-RU" dirty="0" err="1" smtClean="0"/>
              <a:t>утворіть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			за метою </a:t>
            </a:r>
            <a:r>
              <a:rPr lang="ru-RU" dirty="0" err="1" smtClean="0"/>
              <a:t>висловлювання</a:t>
            </a:r>
            <a:r>
              <a:rPr lang="ru-RU" dirty="0" smtClean="0"/>
              <a:t> </a:t>
            </a:r>
            <a:r>
              <a:rPr lang="ru-RU" dirty="0" err="1" smtClean="0"/>
              <a:t>речення</a:t>
            </a:r>
            <a:r>
              <a:rPr lang="ru-RU" dirty="0" smtClean="0"/>
              <a:t>. 			Правильно </a:t>
            </a:r>
            <a:r>
              <a:rPr lang="ru-RU" dirty="0" err="1" smtClean="0"/>
              <a:t>інтонуйте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			І </a:t>
            </a:r>
            <a:r>
              <a:rPr lang="ru-RU" dirty="0" err="1" smtClean="0"/>
              <a:t>група</a:t>
            </a:r>
            <a:r>
              <a:rPr lang="ru-RU" dirty="0" smtClean="0"/>
              <a:t> – </a:t>
            </a:r>
            <a:r>
              <a:rPr lang="ru-RU" dirty="0" err="1" smtClean="0"/>
              <a:t>розповідні</a:t>
            </a:r>
            <a:endParaRPr lang="ru-RU" dirty="0" smtClean="0"/>
          </a:p>
          <a:p>
            <a:r>
              <a:rPr lang="ru-RU" dirty="0" smtClean="0"/>
              <a:t>			ІІ </a:t>
            </a:r>
            <a:r>
              <a:rPr lang="ru-RU" dirty="0" err="1" smtClean="0"/>
              <a:t>група</a:t>
            </a:r>
            <a:r>
              <a:rPr lang="ru-RU" dirty="0" smtClean="0"/>
              <a:t> – </a:t>
            </a:r>
            <a:r>
              <a:rPr lang="ru-RU" dirty="0" err="1" smtClean="0"/>
              <a:t>питальні</a:t>
            </a:r>
            <a:endParaRPr lang="ru-RU" dirty="0" smtClean="0"/>
          </a:p>
          <a:p>
            <a:r>
              <a:rPr lang="ru-RU" dirty="0" smtClean="0"/>
              <a:t>			ІІІ </a:t>
            </a:r>
            <a:r>
              <a:rPr lang="ru-RU" dirty="0" err="1" smtClean="0"/>
              <a:t>група</a:t>
            </a:r>
            <a:r>
              <a:rPr lang="ru-RU" dirty="0" smtClean="0"/>
              <a:t> – </a:t>
            </a:r>
            <a:r>
              <a:rPr lang="ru-RU" dirty="0" err="1" smtClean="0"/>
              <a:t>окличні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летять</a:t>
            </a:r>
            <a:r>
              <a:rPr lang="ru-RU" dirty="0" smtClean="0"/>
              <a:t>, </a:t>
            </a: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 smtClean="0"/>
              <a:t>гріє</a:t>
            </a:r>
            <a:r>
              <a:rPr lang="ru-RU" dirty="0" smtClean="0"/>
              <a:t>,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хворий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, </a:t>
            </a:r>
            <a:r>
              <a:rPr lang="ru-RU" dirty="0" err="1" smtClean="0"/>
              <a:t>дідусь</a:t>
            </a:r>
            <a:r>
              <a:rPr lang="ru-RU" dirty="0" smtClean="0"/>
              <a:t> </a:t>
            </a:r>
            <a:r>
              <a:rPr lang="ru-RU" dirty="0" err="1" smtClean="0"/>
              <a:t>розповів</a:t>
            </a:r>
            <a:r>
              <a:rPr lang="ru-RU" dirty="0" smtClean="0"/>
              <a:t>,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привітались</a:t>
            </a:r>
            <a:r>
              <a:rPr lang="ru-RU" dirty="0" smtClean="0"/>
              <a:t>, Олег </a:t>
            </a:r>
            <a:r>
              <a:rPr lang="ru-RU" dirty="0" err="1" smtClean="0"/>
              <a:t>прийшов</a:t>
            </a:r>
            <a:r>
              <a:rPr lang="ru-RU" dirty="0" smtClean="0"/>
              <a:t>, </a:t>
            </a:r>
            <a:r>
              <a:rPr lang="ru-RU" dirty="0" err="1" smtClean="0"/>
              <a:t>Катруся</a:t>
            </a:r>
            <a:r>
              <a:rPr lang="ru-RU" dirty="0" smtClean="0"/>
              <a:t> </a:t>
            </a:r>
            <a:r>
              <a:rPr lang="ru-RU" dirty="0" err="1" smtClean="0"/>
              <a:t>вчить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­</a:t>
            </a:r>
            <a:r>
              <a:rPr lang="ru-RU" dirty="0" err="1" smtClean="0"/>
              <a:t>Поясніть</a:t>
            </a:r>
            <a:r>
              <a:rPr lang="ru-RU" dirty="0" smtClean="0"/>
              <a:t> ,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ставимо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розділові</a:t>
            </a:r>
            <a:r>
              <a:rPr lang="ru-RU" dirty="0" smtClean="0"/>
              <a:t> знаки.</a:t>
            </a:r>
          </a:p>
          <a:p>
            <a:r>
              <a:rPr lang="ru-RU" dirty="0" err="1" smtClean="0"/>
              <a:t>Визначте</a:t>
            </a:r>
            <a:r>
              <a:rPr lang="ru-RU" dirty="0" smtClean="0"/>
              <a:t>  </a:t>
            </a:r>
            <a:r>
              <a:rPr lang="ru-RU" dirty="0" err="1" smtClean="0"/>
              <a:t>граматичну</a:t>
            </a:r>
            <a:r>
              <a:rPr lang="ru-RU" dirty="0" smtClean="0"/>
              <a:t> основу.</a:t>
            </a:r>
          </a:p>
          <a:p>
            <a:r>
              <a:rPr lang="ru-RU" dirty="0" smtClean="0"/>
              <a:t>­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помітили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ІІІ </a:t>
            </a:r>
            <a:r>
              <a:rPr lang="ru-RU" dirty="0" err="1" smtClean="0"/>
              <a:t>групи</a:t>
            </a:r>
            <a:r>
              <a:rPr lang="ru-RU" dirty="0" smtClean="0"/>
              <a:t>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39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4345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­	Прочитайте. </a:t>
            </a:r>
            <a:r>
              <a:rPr lang="ru-RU" dirty="0" err="1" smtClean="0"/>
              <a:t>Визначте</a:t>
            </a:r>
            <a:r>
              <a:rPr lang="ru-RU" dirty="0" smtClean="0"/>
              <a:t> 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речень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­	</a:t>
            </a:r>
            <a:r>
              <a:rPr lang="ru-RU" dirty="0" err="1" smtClean="0"/>
              <a:t>Запишіть</a:t>
            </a:r>
            <a:r>
              <a:rPr lang="ru-RU" dirty="0" smtClean="0"/>
              <a:t>, </a:t>
            </a:r>
            <a:r>
              <a:rPr lang="ru-RU" dirty="0" err="1" smtClean="0"/>
              <a:t>розставляючи</a:t>
            </a:r>
            <a:r>
              <a:rPr lang="ru-RU" dirty="0" smtClean="0"/>
              <a:t> </a:t>
            </a:r>
            <a:r>
              <a:rPr lang="ru-RU" dirty="0" err="1" smtClean="0"/>
              <a:t>розділові</a:t>
            </a:r>
            <a:r>
              <a:rPr lang="ru-RU" dirty="0" smtClean="0"/>
              <a:t> знаки.</a:t>
            </a:r>
          </a:p>
          <a:p>
            <a:pPr algn="ctr"/>
            <a:r>
              <a:rPr lang="ru-RU" dirty="0" err="1" smtClean="0"/>
              <a:t>Дослідіть</a:t>
            </a:r>
            <a:r>
              <a:rPr lang="ru-RU" dirty="0" smtClean="0"/>
              <a:t>  </a:t>
            </a:r>
            <a:r>
              <a:rPr lang="ru-RU" dirty="0" err="1" smtClean="0"/>
              <a:t>інтонацію</a:t>
            </a:r>
            <a:r>
              <a:rPr lang="ru-RU" dirty="0" smtClean="0"/>
              <a:t> </a:t>
            </a:r>
            <a:r>
              <a:rPr lang="ru-RU" dirty="0" err="1" smtClean="0"/>
              <a:t>поданих</a:t>
            </a:r>
            <a:r>
              <a:rPr lang="ru-RU" dirty="0" smtClean="0"/>
              <a:t> </a:t>
            </a:r>
            <a:r>
              <a:rPr lang="ru-RU" dirty="0" err="1" smtClean="0"/>
              <a:t>речень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­	</a:t>
            </a:r>
          </a:p>
          <a:p>
            <a:endParaRPr lang="ru-RU" dirty="0"/>
          </a:p>
          <a:p>
            <a:r>
              <a:rPr lang="ru-RU" b="1" i="1" dirty="0" err="1" smtClean="0"/>
              <a:t>З’ясуйте</a:t>
            </a:r>
            <a:r>
              <a:rPr lang="ru-RU" b="1" i="1" dirty="0" smtClean="0"/>
              <a:t>  </a:t>
            </a:r>
            <a:r>
              <a:rPr lang="ru-RU" b="1" i="1" dirty="0" err="1" smtClean="0"/>
              <a:t>синтаксичну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функцію</a:t>
            </a:r>
            <a:r>
              <a:rPr lang="ru-RU" b="1" i="1" dirty="0" smtClean="0"/>
              <a:t> </a:t>
            </a:r>
          </a:p>
          <a:p>
            <a:r>
              <a:rPr lang="ru-RU" b="1" i="1" dirty="0" err="1" smtClean="0"/>
              <a:t>однорідних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членів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речення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Все </a:t>
            </a:r>
            <a:r>
              <a:rPr lang="ru-RU" b="1" i="1" dirty="0" err="1" smtClean="0"/>
              <a:t>бачить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співець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широкім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роздолі</a:t>
            </a:r>
            <a:r>
              <a:rPr lang="ru-RU" b="1" i="1" dirty="0" smtClean="0"/>
              <a:t> і </a:t>
            </a:r>
          </a:p>
          <a:p>
            <a:r>
              <a:rPr lang="ru-RU" b="1" i="1" dirty="0" smtClean="0"/>
              <a:t>небо і море красу </a:t>
            </a:r>
            <a:r>
              <a:rPr lang="ru-RU" b="1" i="1" dirty="0" err="1" smtClean="0"/>
              <a:t>світову</a:t>
            </a:r>
            <a:r>
              <a:rPr lang="ru-RU" b="1" i="1" dirty="0" smtClean="0"/>
              <a:t>. Усе і </a:t>
            </a:r>
            <a:r>
              <a:rPr lang="ru-RU" b="1" i="1" dirty="0" err="1" smtClean="0"/>
              <a:t>це</a:t>
            </a:r>
            <a:endParaRPr lang="ru-RU" b="1" i="1" dirty="0" smtClean="0"/>
          </a:p>
          <a:p>
            <a:r>
              <a:rPr lang="ru-RU" b="1" i="1" dirty="0" err="1" smtClean="0"/>
              <a:t>повітря</a:t>
            </a:r>
            <a:r>
              <a:rPr lang="ru-RU" b="1" i="1" dirty="0" smtClean="0"/>
              <a:t> і </a:t>
            </a:r>
            <a:r>
              <a:rPr lang="ru-RU" b="1" i="1" dirty="0" err="1" smtClean="0"/>
              <a:t>покручені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лози</a:t>
            </a:r>
            <a:r>
              <a:rPr lang="ru-RU" b="1" i="1" dirty="0" smtClean="0"/>
              <a:t> і </a:t>
            </a:r>
            <a:r>
              <a:rPr lang="ru-RU" b="1" i="1" dirty="0" err="1" smtClean="0"/>
              <a:t>зів’яла</a:t>
            </a:r>
            <a:r>
              <a:rPr lang="ru-RU" b="1" i="1" dirty="0" smtClean="0"/>
              <a:t> трава </a:t>
            </a:r>
          </a:p>
          <a:p>
            <a:r>
              <a:rPr lang="ru-RU" b="1" i="1" dirty="0" smtClean="0"/>
              <a:t>все </a:t>
            </a:r>
            <a:r>
              <a:rPr lang="ru-RU" b="1" i="1" dirty="0" err="1" smtClean="0"/>
              <a:t>нагадує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щасливі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хвилини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його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життя</a:t>
            </a:r>
            <a:endParaRPr lang="ru-RU" b="1" i="1" dirty="0" smtClean="0"/>
          </a:p>
          <a:p>
            <a:r>
              <a:rPr lang="ru-RU" b="1" i="1" dirty="0" smtClean="0"/>
              <a:t> (Леся </a:t>
            </a:r>
            <a:r>
              <a:rPr lang="ru-RU" b="1" i="1" dirty="0" err="1" smtClean="0"/>
              <a:t>Українка</a:t>
            </a:r>
            <a:r>
              <a:rPr lang="ru-RU" b="1" i="1" dirty="0" smtClean="0"/>
              <a:t>). Над дорогою і над </a:t>
            </a:r>
            <a:r>
              <a:rPr lang="ru-RU" b="1" i="1" dirty="0" err="1" smtClean="0"/>
              <a:t>гаєм</a:t>
            </a:r>
            <a:endParaRPr lang="ru-RU" b="1" i="1" dirty="0" smtClean="0"/>
          </a:p>
          <a:p>
            <a:r>
              <a:rPr lang="ru-RU" b="1" i="1" dirty="0" smtClean="0"/>
              <a:t>все </a:t>
            </a:r>
            <a:r>
              <a:rPr lang="ru-RU" b="1" i="1" dirty="0" err="1" smtClean="0"/>
              <a:t>мовчить</a:t>
            </a:r>
            <a:r>
              <a:rPr lang="ru-RU" b="1" i="1" dirty="0" smtClean="0"/>
              <a:t> (</a:t>
            </a:r>
            <a:r>
              <a:rPr lang="ru-RU" b="1" i="1" dirty="0" err="1" smtClean="0"/>
              <a:t>Т.Шевченко</a:t>
            </a:r>
            <a:r>
              <a:rPr lang="ru-RU" b="1" i="1" dirty="0" smtClean="0"/>
              <a:t>). </a:t>
            </a:r>
            <a:r>
              <a:rPr lang="ru-RU" b="1" i="1" dirty="0" err="1" smtClean="0"/>
              <a:t>Зацвіли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усі</a:t>
            </a:r>
            <a:r>
              <a:rPr lang="ru-RU" b="1" i="1" dirty="0" smtClean="0"/>
              <a:t> </a:t>
            </a:r>
          </a:p>
          <a:p>
            <a:r>
              <a:rPr lang="ru-RU" b="1" i="1" dirty="0" err="1" smtClean="0"/>
              <a:t>діброви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долини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луги</a:t>
            </a:r>
            <a:r>
              <a:rPr lang="ru-RU" b="1" i="1" dirty="0" smtClean="0"/>
              <a:t>. Ми садили </a:t>
            </a:r>
            <a:r>
              <a:rPr lang="ru-RU" b="1" i="1" dirty="0" err="1" smtClean="0"/>
              <a:t>ліс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полі</a:t>
            </a:r>
            <a:r>
              <a:rPr lang="ru-RU" b="1" i="1" dirty="0" smtClean="0"/>
              <a:t> і дубочки і </a:t>
            </a:r>
            <a:r>
              <a:rPr lang="ru-RU" b="1" i="1" dirty="0" err="1" smtClean="0"/>
              <a:t>тополі</a:t>
            </a:r>
            <a:r>
              <a:rPr lang="ru-RU" b="1" i="1" dirty="0" smtClean="0"/>
              <a:t> і </a:t>
            </a:r>
            <a:r>
              <a:rPr lang="ru-RU" b="1" i="1" dirty="0" err="1" smtClean="0"/>
              <a:t>осику</a:t>
            </a:r>
            <a:r>
              <a:rPr lang="ru-RU" b="1" i="1" dirty="0" smtClean="0"/>
              <a:t> і </a:t>
            </a:r>
            <a:r>
              <a:rPr lang="ru-RU" b="1" i="1" dirty="0" err="1" smtClean="0"/>
              <a:t>ліщину</a:t>
            </a:r>
            <a:r>
              <a:rPr lang="ru-RU" b="1" i="1" dirty="0" smtClean="0"/>
              <a:t> і </a:t>
            </a:r>
            <a:r>
              <a:rPr lang="ru-RU" b="1" i="1" dirty="0" err="1" smtClean="0"/>
              <a:t>червону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горобину</a:t>
            </a:r>
            <a:r>
              <a:rPr lang="ru-RU" b="1" i="1" dirty="0" smtClean="0"/>
              <a:t> (</a:t>
            </a:r>
            <a:r>
              <a:rPr lang="ru-RU" b="1" i="1" dirty="0" err="1" smtClean="0"/>
              <a:t>М.Стельмах</a:t>
            </a:r>
            <a:r>
              <a:rPr lang="ru-RU" b="1" i="1" dirty="0" smtClean="0"/>
              <a:t>). </a:t>
            </a:r>
            <a:r>
              <a:rPr lang="ru-RU" b="1" i="1" dirty="0" err="1" smtClean="0"/>
              <a:t>Павутиння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обснувало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тополі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верби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стіжки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тини</a:t>
            </a:r>
            <a:r>
              <a:rPr lang="ru-RU" b="1" i="1" dirty="0" smtClean="0"/>
              <a:t>. Парк </a:t>
            </a:r>
            <a:r>
              <a:rPr lang="ru-RU" b="1" i="1" dirty="0" err="1" smtClean="0"/>
              <a:t>прикрашали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статуї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фонтани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альтанки</a:t>
            </a:r>
            <a:r>
              <a:rPr lang="ru-RU" b="1" i="1" dirty="0" smtClean="0"/>
              <a:t>. Наступав </a:t>
            </a:r>
            <a:r>
              <a:rPr lang="ru-RU" b="1" i="1" dirty="0" err="1" smtClean="0"/>
              <a:t>холодний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сумний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вітер</a:t>
            </a:r>
            <a:r>
              <a:rPr lang="ru-RU" b="1" i="1" dirty="0" smtClean="0"/>
              <a:t> (</a:t>
            </a:r>
            <a:r>
              <a:rPr lang="ru-RU" b="1" i="1" dirty="0" err="1" smtClean="0"/>
              <a:t>І.Кучерявий</a:t>
            </a:r>
            <a:r>
              <a:rPr lang="ru-RU" b="1" i="1" dirty="0" smtClean="0"/>
              <a:t>).</a:t>
            </a:r>
            <a:endParaRPr lang="ru-RU" b="1" i="1" dirty="0"/>
          </a:p>
        </p:txBody>
      </p:sp>
      <p:pic>
        <p:nvPicPr>
          <p:cNvPr id="5122" name="Picture 2" descr="F:\літо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2051" y="1340768"/>
            <a:ext cx="365310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29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 smtClean="0"/>
              <a:t>Складіть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речення</a:t>
            </a:r>
            <a:r>
              <a:rPr lang="ru-RU" b="1" i="1" dirty="0" smtClean="0"/>
              <a:t>  за схемами.</a:t>
            </a:r>
          </a:p>
          <a:p>
            <a:r>
              <a:rPr lang="ru-RU" dirty="0" smtClean="0"/>
              <a:t>1.	— = -.-,-.-,-.-.</a:t>
            </a:r>
          </a:p>
          <a:p>
            <a:r>
              <a:rPr lang="ru-RU" dirty="0" smtClean="0"/>
              <a:t>2.	—,—,— =.</a:t>
            </a:r>
          </a:p>
          <a:p>
            <a:r>
              <a:rPr lang="ru-RU" dirty="0" smtClean="0"/>
              <a:t>3.	Усе: </a:t>
            </a:r>
            <a:r>
              <a:rPr lang="ru-RU" dirty="0" err="1" smtClean="0"/>
              <a:t>о,о,о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	</a:t>
            </a:r>
            <a:r>
              <a:rPr lang="ru-RU" dirty="0" err="1" smtClean="0"/>
              <a:t>О,о,о</a:t>
            </a:r>
            <a:r>
              <a:rPr lang="ru-RU" dirty="0" smtClean="0"/>
              <a:t> – усе.</a:t>
            </a:r>
          </a:p>
          <a:p>
            <a:r>
              <a:rPr lang="ru-RU" dirty="0" smtClean="0"/>
              <a:t>5.	— =,=.</a:t>
            </a:r>
            <a:endParaRPr lang="ru-RU" dirty="0"/>
          </a:p>
        </p:txBody>
      </p:sp>
      <p:pic>
        <p:nvPicPr>
          <p:cNvPr id="6146" name="Picture 2" descr="F:\літо\тернопіль-вечірні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36712"/>
            <a:ext cx="46805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771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</TotalTime>
  <Words>260</Words>
  <Application>Microsoft Office PowerPoint</Application>
  <PresentationFormat>Екран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Користувач Windows</cp:lastModifiedBy>
  <cp:revision>4</cp:revision>
  <dcterms:created xsi:type="dcterms:W3CDTF">2014-11-25T15:30:57Z</dcterms:created>
  <dcterms:modified xsi:type="dcterms:W3CDTF">2014-11-25T18:20:08Z</dcterms:modified>
</cp:coreProperties>
</file>