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5" autoAdjust="0"/>
    <p:restoredTop sz="94660"/>
  </p:normalViewPr>
  <p:slideViewPr>
    <p:cSldViewPr>
      <p:cViewPr varScale="1">
        <p:scale>
          <a:sx n="69" d="100"/>
          <a:sy n="69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4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4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1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4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2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5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1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8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2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9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28B0-FEC3-4557-80FD-F68B4D5125F1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3FAED-472D-43A3-9C52-B9D7F04ABD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7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Слайд-шоу №6 </a:t>
            </a:r>
            <a:br>
              <a:rPr lang="uk-UA" dirty="0" smtClean="0"/>
            </a:br>
            <a:r>
              <a:rPr lang="uk-UA" dirty="0" smtClean="0"/>
              <a:t>Спорядження під час мандрівки</a:t>
            </a:r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9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Особистий посуд</a:t>
            </a:r>
            <a:endParaRPr lang="ru-RU" dirty="0"/>
          </a:p>
        </p:txBody>
      </p:sp>
      <p:pic>
        <p:nvPicPr>
          <p:cNvPr id="8194" name="Picture 2" descr="C:\Users\user\Desktop\Майстер-клас по туризму\туристичне спорядження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2766"/>
            <a:ext cx="7380311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Сонцезахисні окуляри</a:t>
            </a:r>
            <a:endParaRPr lang="ru-RU" dirty="0"/>
          </a:p>
        </p:txBody>
      </p:sp>
      <p:pic>
        <p:nvPicPr>
          <p:cNvPr id="9218" name="Picture 2" descr="C:\Users\user\Desktop\Майстер-клас по туризму\туристичне спорядження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61" y="16002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Рятувальний жилет</a:t>
            </a:r>
            <a:endParaRPr lang="ru-RU" dirty="0"/>
          </a:p>
        </p:txBody>
      </p:sp>
      <p:pic>
        <p:nvPicPr>
          <p:cNvPr id="11266" name="Picture 2" descr="C:\Users\user\Desktop\Майстер-клас по туризму\туристичне спорядження\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6933925" cy="52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Туристична мотузка</a:t>
            </a:r>
            <a:endParaRPr lang="ru-RU" dirty="0"/>
          </a:p>
        </p:txBody>
      </p:sp>
      <p:pic>
        <p:nvPicPr>
          <p:cNvPr id="13314" name="Picture 2" descr="C:\Users\user\Desktop\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1268760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Льодоруб</a:t>
            </a:r>
            <a:endParaRPr lang="ru-RU" dirty="0"/>
          </a:p>
        </p:txBody>
      </p:sp>
      <p:pic>
        <p:nvPicPr>
          <p:cNvPr id="14338" name="Picture 2" descr="C:\Users\user\Desktop\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1" y="1268760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Кішки</a:t>
            </a:r>
            <a:endParaRPr lang="ru-RU" dirty="0"/>
          </a:p>
        </p:txBody>
      </p:sp>
      <p:pic>
        <p:nvPicPr>
          <p:cNvPr id="15362" name="Picture 2" descr="C:\Users\user\Desktop\Майстер-клас по туризму\туристичне спорядження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19" y="1196752"/>
            <a:ext cx="72007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Мобільний </a:t>
            </a:r>
            <a:r>
              <a:rPr lang="uk-UA" dirty="0" err="1" smtClean="0"/>
              <a:t>звязок</a:t>
            </a:r>
            <a:endParaRPr lang="ru-RU" dirty="0"/>
          </a:p>
        </p:txBody>
      </p:sp>
      <p:pic>
        <p:nvPicPr>
          <p:cNvPr id="16386" name="Picture 2" descr="C:\Users\user\Desktop\Майстер-клас по туризму\туристичне спорядження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70738"/>
            <a:ext cx="7464829" cy="55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Прапор України</a:t>
            </a:r>
            <a:endParaRPr lang="ru-RU" dirty="0"/>
          </a:p>
        </p:txBody>
      </p:sp>
      <p:pic>
        <p:nvPicPr>
          <p:cNvPr id="17410" name="Picture 2" descr="C:\Users\user\Desktop\Майстер-клас по туризму\туристичне спорядження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0" y="1196752"/>
            <a:ext cx="72968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Власний наплічник</a:t>
            </a:r>
            <a:endParaRPr lang="ru-RU" dirty="0"/>
          </a:p>
        </p:txBody>
      </p:sp>
      <p:pic>
        <p:nvPicPr>
          <p:cNvPr id="10242" name="Picture 2" descr="C:\Users\user\Desktop\Майстер-клас по туризму\туристичне спорядження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04" y="1196751"/>
            <a:ext cx="4029912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йстер-клас по туризму\туристичне спорядження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504594"/>
            <a:ext cx="11794093" cy="88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Намет для засідань, спільних забав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Майстер-клас по туризму\туристичне спорядженн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40768"/>
            <a:ext cx="9622360" cy="72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Десятимісний намет</a:t>
            </a:r>
            <a:endParaRPr lang="ru-RU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289415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user\Desktop\Майстер-клас по туризму\туристичне спорядженн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3155"/>
            <a:ext cx="8681685" cy="65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Спальний мішок</a:t>
            </a:r>
            <a:endParaRPr lang="ru-RU" dirty="0"/>
          </a:p>
        </p:txBody>
      </p:sp>
      <p:pic>
        <p:nvPicPr>
          <p:cNvPr id="4098" name="Picture 2" descr="C:\Users\user\Desktop\P7186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0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Дощовик</a:t>
            </a:r>
            <a:endParaRPr lang="ru-RU" dirty="0"/>
          </a:p>
        </p:txBody>
      </p:sp>
      <p:pic>
        <p:nvPicPr>
          <p:cNvPr id="5122" name="Picture 2" descr="C:\Users\user\Desktop\Майстер-клас по туризму\туристичне спорядження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2109"/>
            <a:ext cx="4189418" cy="558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Карта</a:t>
            </a:r>
            <a:endParaRPr lang="ru-RU" dirty="0"/>
          </a:p>
        </p:txBody>
      </p:sp>
      <p:pic>
        <p:nvPicPr>
          <p:cNvPr id="6146" name="Picture 2" descr="C:\Users\user\Desktop\Майстер-клас по туризму\туристичне спорядження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63" y="1270894"/>
            <a:ext cx="7449474" cy="55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Казанки для приготування їжі</a:t>
            </a:r>
            <a:endParaRPr lang="ru-RU" dirty="0"/>
          </a:p>
        </p:txBody>
      </p:sp>
      <p:pic>
        <p:nvPicPr>
          <p:cNvPr id="7170" name="Picture 2" descr="C:\Users\user\Desktop\Майстер-клас по туризму\туристичне спорядження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073500" cy="5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35</Words>
  <Application>Microsoft Office PowerPoint</Application>
  <PresentationFormat>Екран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Тема Office</vt:lpstr>
      <vt:lpstr>Слайд-шоу №6  Спорядження під час мандрівки</vt:lpstr>
      <vt:lpstr>Власний наплічник</vt:lpstr>
      <vt:lpstr>Презентація PowerPoint</vt:lpstr>
      <vt:lpstr>Намет для засідань, спільних забав</vt:lpstr>
      <vt:lpstr>Десятимісний намет</vt:lpstr>
      <vt:lpstr>Спальний мішок</vt:lpstr>
      <vt:lpstr>Дощовик</vt:lpstr>
      <vt:lpstr>Карта</vt:lpstr>
      <vt:lpstr>Казанки для приготування їжі</vt:lpstr>
      <vt:lpstr>Особистий посуд</vt:lpstr>
      <vt:lpstr>Сонцезахисні окуляри</vt:lpstr>
      <vt:lpstr>Рятувальний жилет</vt:lpstr>
      <vt:lpstr>Туристична мотузка</vt:lpstr>
      <vt:lpstr>Льодоруб</vt:lpstr>
      <vt:lpstr>Кішки</vt:lpstr>
      <vt:lpstr>Мобільний звязок</vt:lpstr>
      <vt:lpstr>Прапор України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Слайд-шоу №6  Спорядження під час мандрівки</dc:title>
  <dc:creator>user</dc:creator>
  <cp:lastModifiedBy>user</cp:lastModifiedBy>
  <cp:revision>7</cp:revision>
  <dcterms:created xsi:type="dcterms:W3CDTF">2012-11-08T18:35:32Z</dcterms:created>
  <dcterms:modified xsi:type="dcterms:W3CDTF">2013-02-06T14:21:27Z</dcterms:modified>
</cp:coreProperties>
</file>