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000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5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82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80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44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80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42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49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67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03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64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0204B-E9B7-441E-9A7A-ECBE9F977995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7183C-0FC6-4CB0-B4F4-CC4815DEDB2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7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Слайд-шоу №3 </a:t>
            </a:r>
            <a:br>
              <a:rPr lang="uk-UA" dirty="0" smtClean="0"/>
            </a:br>
            <a:r>
              <a:rPr lang="uk-UA" dirty="0" smtClean="0"/>
              <a:t>Мальовнича Україна</a:t>
            </a:r>
            <a:endParaRPr lang="ru-RU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410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Аю-Даг</a:t>
            </a:r>
            <a:r>
              <a:rPr lang="uk-UA" dirty="0" smtClean="0"/>
              <a:t>, або «Ведмежа гора»</a:t>
            </a:r>
            <a:endParaRPr lang="ru-RU" dirty="0"/>
          </a:p>
        </p:txBody>
      </p:sp>
      <p:pic>
        <p:nvPicPr>
          <p:cNvPr id="8194" name="Picture 2" descr="C:\Users\user\Desktop\Майстер-клас по туризму\Фотки до мальовничої України без підпису\ayu-dag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837" y="0"/>
            <a:ext cx="11279329" cy="68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3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Місто Львів</a:t>
            </a:r>
            <a:endParaRPr lang="ru-RU" dirty="0"/>
          </a:p>
        </p:txBody>
      </p:sp>
      <p:pic>
        <p:nvPicPr>
          <p:cNvPr id="10242" name="Picture 2" descr="C:\Users\user\Desktop\Майстер-клас по туризму\Фотки до мальовничої України без підпису\DSC_0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6950"/>
            <a:ext cx="8280920" cy="55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31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Київський планетарій</a:t>
            </a:r>
            <a:endParaRPr lang="ru-RU" dirty="0"/>
          </a:p>
        </p:txBody>
      </p:sp>
      <p:pic>
        <p:nvPicPr>
          <p:cNvPr id="11266" name="Picture 2" descr="C:\Users\user\Desktop\Майстер-клас по туризму\Фотки до мальовничої України без підпису\DSC_0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7495"/>
            <a:ext cx="8161209" cy="54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142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Водоспад Учансу, 98м, Кримські гори</a:t>
            </a:r>
            <a:endParaRPr lang="ru-RU" dirty="0"/>
          </a:p>
        </p:txBody>
      </p:sp>
      <p:pic>
        <p:nvPicPr>
          <p:cNvPr id="12290" name="Picture 2" descr="C:\Users\user\Desktop\Майстер-клас по туризму\Фотки до мальовничої України без підпису\DSC0379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26029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976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Ханський палац в  Бахчисараї, </a:t>
            </a:r>
            <a:br>
              <a:rPr lang="uk-UA" dirty="0" smtClean="0"/>
            </a:br>
            <a:r>
              <a:rPr lang="uk-UA" dirty="0" smtClean="0"/>
              <a:t>АР Крим</a:t>
            </a:r>
            <a:endParaRPr lang="ru-RU" dirty="0"/>
          </a:p>
        </p:txBody>
      </p:sp>
      <p:pic>
        <p:nvPicPr>
          <p:cNvPr id="13314" name="Picture 2" descr="C:\Users\user\Desktop\Майстер-клас по туризму\Фотки до мальовничої України без підпису\DSC038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64772"/>
            <a:ext cx="4186560" cy="558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338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Замок Паланок, м. </a:t>
            </a:r>
            <a:r>
              <a:rPr lang="uk-UA" dirty="0" err="1" smtClean="0"/>
              <a:t>Мукачево</a:t>
            </a:r>
            <a:endParaRPr lang="ru-RU" dirty="0"/>
          </a:p>
        </p:txBody>
      </p:sp>
      <p:pic>
        <p:nvPicPr>
          <p:cNvPr id="14338" name="Picture 2" descr="C:\Users\user\Desktop\Майстер-клас по туризму\Фотки до мальовничої України без підпису\DSCN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70894"/>
            <a:ext cx="7005933" cy="52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86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Місто </a:t>
            </a:r>
            <a:r>
              <a:rPr lang="uk-UA" dirty="0"/>
              <a:t>Т</a:t>
            </a:r>
            <a:r>
              <a:rPr lang="uk-UA" dirty="0" smtClean="0"/>
              <a:t>ернопіль</a:t>
            </a:r>
            <a:endParaRPr lang="ru-RU" dirty="0"/>
          </a:p>
        </p:txBody>
      </p:sp>
      <p:pic>
        <p:nvPicPr>
          <p:cNvPr id="15362" name="Picture 2" descr="C:\Users\user\Desktop\Майстер-клас по туризму\Фотки до мальовничої України без підпису\IMG_3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212" y="1340768"/>
            <a:ext cx="980841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44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Олеський</a:t>
            </a:r>
            <a:r>
              <a:rPr lang="uk-UA" dirty="0" smtClean="0"/>
              <a:t> замок, Львівська область</a:t>
            </a:r>
            <a:endParaRPr lang="ru-RU" dirty="0"/>
          </a:p>
        </p:txBody>
      </p:sp>
      <p:pic>
        <p:nvPicPr>
          <p:cNvPr id="16386" name="Picture 2" descr="C:\Users\user\Desktop\Майстер-клас по туризму\Фотки до мальовничої України без підпису\oleskii_zamo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216888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626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Поселення монахів у скелях Кримських гір </a:t>
            </a:r>
            <a:endParaRPr lang="ru-RU" dirty="0"/>
          </a:p>
        </p:txBody>
      </p:sp>
      <p:pic>
        <p:nvPicPr>
          <p:cNvPr id="17410" name="Picture 2" descr="C:\Users\user\Desktop\Майстер-клас по туризму\Фотки до мальовничої України без підпису\P1010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73" y="1486918"/>
            <a:ext cx="7161443" cy="537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59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Церква Петра і Павла, місто Тернопіль</a:t>
            </a:r>
            <a:endParaRPr lang="ru-RU" dirty="0"/>
          </a:p>
        </p:txBody>
      </p:sp>
      <p:pic>
        <p:nvPicPr>
          <p:cNvPr id="18434" name="Picture 2" descr="C:\Users\user\Desktop\Майстер-клас по туризму\Фотки до мальовничої України без підпису\P71700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432912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9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Печера Оптимістична, Борщівський район, Тернопільська область</a:t>
            </a:r>
            <a:endParaRPr lang="ru-RU" dirty="0"/>
          </a:p>
        </p:txBody>
      </p:sp>
      <p:pic>
        <p:nvPicPr>
          <p:cNvPr id="1026" name="Picture 2" descr="C:\Users\user\Desktop\мальовнича україна\3b8092bf8795ac2a598f1fd774f63c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136" y="-151838"/>
            <a:ext cx="9335136" cy="70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Майдан Волі, місто Тернопіль</a:t>
            </a:r>
            <a:endParaRPr lang="ru-RU" dirty="0"/>
          </a:p>
        </p:txBody>
      </p:sp>
      <p:pic>
        <p:nvPicPr>
          <p:cNvPr id="19458" name="Picture 2" descr="C:\Users\user\Desktop\Майстер-клас по туризму\Фотки до мальовничої України без підпису\P71800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270894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99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Музей Писанки, місто Коломия</a:t>
            </a:r>
            <a:endParaRPr lang="ru-RU" dirty="0"/>
          </a:p>
        </p:txBody>
      </p:sp>
      <p:pic>
        <p:nvPicPr>
          <p:cNvPr id="20482" name="Picture 2" descr="C:\Users\user\Desktop\Майстер-клас по туризму\Фотки до мальовничої України без підпису\PA2718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74884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352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Вечірній Київ</a:t>
            </a:r>
            <a:endParaRPr lang="ru-RU" dirty="0"/>
          </a:p>
        </p:txBody>
      </p:sp>
      <p:pic>
        <p:nvPicPr>
          <p:cNvPr id="21506" name="Picture 2" descr="C:\Users\user\Desktop\Майстер-клас по туризму\Фотки до мальовничої України без підпису\z_f3e085f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96179"/>
            <a:ext cx="8496944" cy="522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436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Високогірні Карпати, зарості жерепу</a:t>
            </a:r>
            <a:endParaRPr lang="ru-RU" dirty="0"/>
          </a:p>
        </p:txBody>
      </p:sp>
      <p:pic>
        <p:nvPicPr>
          <p:cNvPr id="22530" name="Picture 2" descr="C:\Users\user\Desktop\Майстер-клас по туризму\Фотки до мальовничої України без підпису\КАРПАТИ ЛІТОМ 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108876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67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Заповідник «</a:t>
            </a:r>
            <a:r>
              <a:rPr lang="uk-UA" dirty="0" err="1" smtClean="0"/>
              <a:t>Асканія</a:t>
            </a:r>
            <a:r>
              <a:rPr lang="uk-UA" dirty="0" smtClean="0"/>
              <a:t> Нова», Херсонська область</a:t>
            </a:r>
            <a:endParaRPr lang="ru-RU" dirty="0"/>
          </a:p>
        </p:txBody>
      </p:sp>
      <p:pic>
        <p:nvPicPr>
          <p:cNvPr id="23554" name="Picture 2" descr="C:\Users\user\Desktop\мальовнича україна\askaniya_nov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416824" cy="537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024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Канівські гори, Черкаська область</a:t>
            </a:r>
            <a:endParaRPr lang="ru-RU" dirty="0"/>
          </a:p>
        </p:txBody>
      </p:sp>
      <p:pic>
        <p:nvPicPr>
          <p:cNvPr id="24578" name="Picture 2" descr="C:\Users\user\Desktop\мальовнича україна\x_39a48e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001"/>
            <a:ext cx="9168002" cy="68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324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Балаклавська бухта,</a:t>
            </a:r>
            <a:br>
              <a:rPr lang="uk-UA" dirty="0" smtClean="0"/>
            </a:br>
            <a:r>
              <a:rPr lang="uk-UA" dirty="0" smtClean="0"/>
              <a:t> місто Севастополь</a:t>
            </a:r>
            <a:endParaRPr lang="ru-RU" dirty="0"/>
          </a:p>
        </p:txBody>
      </p:sp>
      <p:pic>
        <p:nvPicPr>
          <p:cNvPr id="1026" name="Picture 2" descr="C:\Users\user\Desktop\P1010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432912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5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Кам</a:t>
            </a:r>
            <a:r>
              <a:rPr lang="en-US" dirty="0" smtClean="0"/>
              <a:t>’</a:t>
            </a:r>
            <a:r>
              <a:rPr lang="uk-UA" dirty="0" err="1" smtClean="0"/>
              <a:t>янець-</a:t>
            </a:r>
            <a:r>
              <a:rPr lang="uk-UA" dirty="0" smtClean="0"/>
              <a:t> Подільський</a:t>
            </a:r>
            <a:endParaRPr lang="ru-RU" dirty="0"/>
          </a:p>
        </p:txBody>
      </p:sp>
      <p:pic>
        <p:nvPicPr>
          <p:cNvPr id="2050" name="Picture 2" descr="C:\Users\user\Desktop\100_0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3899"/>
            <a:ext cx="8496944" cy="56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831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Гора Говерла, 2061м, </a:t>
            </a:r>
            <a:r>
              <a:rPr lang="uk-UA" dirty="0" err="1" smtClean="0"/>
              <a:t>Чорногірський</a:t>
            </a:r>
            <a:r>
              <a:rPr lang="uk-UA" dirty="0" smtClean="0"/>
              <a:t> хребет, на схилах цвіте рододендрон</a:t>
            </a:r>
            <a:endParaRPr lang="ru-RU" dirty="0"/>
          </a:p>
        </p:txBody>
      </p:sp>
      <p:pic>
        <p:nvPicPr>
          <p:cNvPr id="3074" name="Picture 2" descr="C:\Users\user\Desktop\267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378906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378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Дністровський </a:t>
            </a:r>
            <a:r>
              <a:rPr lang="uk-UA" dirty="0" smtClean="0"/>
              <a:t>кан</a:t>
            </a:r>
            <a:r>
              <a:rPr lang="uk-UA" dirty="0"/>
              <a:t>ь</a:t>
            </a:r>
            <a:r>
              <a:rPr lang="uk-UA" dirty="0" smtClean="0"/>
              <a:t>йон</a:t>
            </a:r>
            <a:endParaRPr lang="ru-RU" dirty="0"/>
          </a:p>
        </p:txBody>
      </p:sp>
      <p:pic>
        <p:nvPicPr>
          <p:cNvPr id="1026" name="Picture 2" descr="D:\родина\власні мандрівки\походи по Дністру\походи по дністрі\Dnister_17-24_07_08\P7196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6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Арка « Дружби народів», </a:t>
            </a:r>
            <a:r>
              <a:rPr lang="uk-UA" dirty="0" err="1" smtClean="0"/>
              <a:t>м.Київ</a:t>
            </a:r>
            <a:endParaRPr lang="ru-RU" dirty="0"/>
          </a:p>
        </p:txBody>
      </p:sp>
      <p:pic>
        <p:nvPicPr>
          <p:cNvPr id="4098" name="Picture 2" descr="C:\Users\user\Desktop\Майстер-клас по туризму\Фотки до мальовничої України без підпису\DSCN0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54833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370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Надставна церква, </a:t>
            </a:r>
            <a:r>
              <a:rPr lang="uk-UA" dirty="0" err="1" smtClean="0"/>
              <a:t>м.Тернопіль</a:t>
            </a:r>
            <a:endParaRPr lang="ru-RU" dirty="0"/>
          </a:p>
        </p:txBody>
      </p:sp>
      <p:pic>
        <p:nvPicPr>
          <p:cNvPr id="5122" name="Picture 2" descr="C:\Users\user\Desktop\Майстер-клас по туризму\Фотки до мальовничої України без підпису\IMG_3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530899" cy="564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842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Хотинська фортеця, Чернівецька область</a:t>
            </a:r>
            <a:endParaRPr lang="ru-RU" dirty="0"/>
          </a:p>
        </p:txBody>
      </p:sp>
      <p:pic>
        <p:nvPicPr>
          <p:cNvPr id="6146" name="Picture 2" descr="C:\Users\user\Desktop\Майстер-клас по туризму\Фотки до мальовничої України без підпису\P6066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7042729" cy="52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56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Ластівчине гніздо, АР Крим</a:t>
            </a:r>
            <a:endParaRPr lang="ru-RU" dirty="0"/>
          </a:p>
        </p:txBody>
      </p:sp>
      <p:pic>
        <p:nvPicPr>
          <p:cNvPr id="7170" name="Picture 2" descr="C:\Users\user\Desktop\Майстер-клас по туризму\Фотки до мальовничої України без підпису\0_4197_fd8f1e9d_XL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0" y="0"/>
            <a:ext cx="939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2691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130</Words>
  <Application>Microsoft Office PowerPoint</Application>
  <PresentationFormat>Екран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27" baseType="lpstr">
      <vt:lpstr>Тема Office</vt:lpstr>
      <vt:lpstr>Слайд-шоу №3  Мальовнича Україна</vt:lpstr>
      <vt:lpstr>Печера Оптимістична, Борщівський район, Тернопільська область</vt:lpstr>
      <vt:lpstr>Кам’янець- Подільський</vt:lpstr>
      <vt:lpstr>Гора Говерла, 2061м, Чорногірський хребет, на схилах цвіте рододендрон</vt:lpstr>
      <vt:lpstr>Дністровський каньйон</vt:lpstr>
      <vt:lpstr>Арка « Дружби народів», м.Київ</vt:lpstr>
      <vt:lpstr>Надставна церква, м.Тернопіль</vt:lpstr>
      <vt:lpstr>Хотинська фортеця, Чернівецька область</vt:lpstr>
      <vt:lpstr>Ластівчине гніздо, АР Крим</vt:lpstr>
      <vt:lpstr>Аю-Даг, або «Ведмежа гора»</vt:lpstr>
      <vt:lpstr>Місто Львів</vt:lpstr>
      <vt:lpstr>Київський планетарій</vt:lpstr>
      <vt:lpstr>Водоспад Учансу, 98м, Кримські гори</vt:lpstr>
      <vt:lpstr>Ханський палац в  Бахчисараї,  АР Крим</vt:lpstr>
      <vt:lpstr>Замок Паланок, м. Мукачево</vt:lpstr>
      <vt:lpstr>Місто Тернопіль</vt:lpstr>
      <vt:lpstr>Олеський замок, Львівська область</vt:lpstr>
      <vt:lpstr>Поселення монахів у скелях Кримських гір </vt:lpstr>
      <vt:lpstr>Церква Петра і Павла, місто Тернопіль</vt:lpstr>
      <vt:lpstr>Майдан Волі, місто Тернопіль</vt:lpstr>
      <vt:lpstr>Музей Писанки, місто Коломия</vt:lpstr>
      <vt:lpstr>Вечірній Київ</vt:lpstr>
      <vt:lpstr>Високогірні Карпати, зарості жерепу</vt:lpstr>
      <vt:lpstr>Заповідник «Асканія Нова», Херсонська область</vt:lpstr>
      <vt:lpstr>Канівські гори, Черкаська область</vt:lpstr>
      <vt:lpstr>Балаклавська бухта,  місто Севастополь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Слайд-шоу №3  Мальовнича Україна</dc:title>
  <dc:creator>user</dc:creator>
  <cp:lastModifiedBy>user</cp:lastModifiedBy>
  <cp:revision>11</cp:revision>
  <dcterms:created xsi:type="dcterms:W3CDTF">2012-11-08T21:09:20Z</dcterms:created>
  <dcterms:modified xsi:type="dcterms:W3CDTF">2013-02-06T14:17:16Z</dcterms:modified>
</cp:coreProperties>
</file>