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71" r:id="rId3"/>
    <p:sldId id="279" r:id="rId4"/>
    <p:sldId id="270" r:id="rId5"/>
    <p:sldId id="272" r:id="rId6"/>
    <p:sldId id="265" r:id="rId7"/>
    <p:sldId id="267" r:id="rId8"/>
    <p:sldId id="282" r:id="rId9"/>
    <p:sldId id="263" r:id="rId10"/>
    <p:sldId id="281" r:id="rId11"/>
    <p:sldId id="273" r:id="rId12"/>
    <p:sldId id="274" r:id="rId13"/>
    <p:sldId id="283" r:id="rId14"/>
    <p:sldId id="285" r:id="rId15"/>
    <p:sldId id="264" r:id="rId16"/>
    <p:sldId id="276" r:id="rId17"/>
    <p:sldId id="284" r:id="rId18"/>
    <p:sldId id="280" r:id="rId19"/>
    <p:sldId id="259" r:id="rId20"/>
    <p:sldId id="286" r:id="rId21"/>
    <p:sldId id="28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0E781"/>
    <a:srgbClr val="2DC5C9"/>
    <a:srgbClr val="FFFF00"/>
    <a:srgbClr val="E4F501"/>
    <a:srgbClr val="33CCFF"/>
    <a:srgbClr val="CC3300"/>
    <a:srgbClr val="A2DB45"/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1852DE-009B-4E94-AD0E-F05562A32078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07AF62-0C1C-43D3-994C-2FD778F2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Nachtegaal%20Klein-Valkenisse%2020120502%20(1)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3;&#1072;&#1082;&#1089;&#1072;&#1094;&#1110;&#1103;.avi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Nachtegaal%20Klein-Valkenisse%2020120502%20(1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Будинок бать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509120"/>
            <a:ext cx="8183880" cy="105156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Леся Українка </a:t>
            </a:r>
            <a:b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“Співець”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4" descr="http://i.i.ua/photo/images/pic/3/1/3623313_b12d8a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528392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22530" name="Picture 2" descr="http://fotoramky.narod.ru/images_big/ramka0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6840760" cy="4187952"/>
          </a:xfrm>
          <a:solidFill>
            <a:srgbClr val="C0E78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 smtClean="0"/>
          </a:p>
          <a:p>
            <a:r>
              <a:rPr lang="uk-UA" dirty="0" smtClean="0"/>
              <a:t>Які образи змальовано у вірші? </a:t>
            </a:r>
            <a:endParaRPr lang="ru-RU" dirty="0" smtClean="0"/>
          </a:p>
          <a:p>
            <a:r>
              <a:rPr lang="uk-UA" dirty="0" smtClean="0"/>
              <a:t>Який із цих образів є центральним, основним у вірші? </a:t>
            </a:r>
            <a:endParaRPr lang="ru-RU" dirty="0" smtClean="0"/>
          </a:p>
          <a:p>
            <a:r>
              <a:rPr lang="uk-UA" dirty="0" smtClean="0"/>
              <a:t>Як Леся Українка називає </a:t>
            </a:r>
            <a:r>
              <a:rPr lang="uk-UA" dirty="0" err="1" smtClean="0"/>
              <a:t>солов</a:t>
            </a:r>
            <a:r>
              <a:rPr lang="ru-RU" dirty="0" smtClean="0"/>
              <a:t>’</a:t>
            </a:r>
            <a:r>
              <a:rPr lang="uk-UA" dirty="0" smtClean="0"/>
              <a:t>я? </a:t>
            </a:r>
            <a:endParaRPr lang="ru-RU" dirty="0" smtClean="0"/>
          </a:p>
          <a:p>
            <a:r>
              <a:rPr lang="uk-UA" dirty="0" smtClean="0"/>
              <a:t>Що ви знаєте про соловейка?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23120" y="332656"/>
            <a:ext cx="7920880" cy="1082352"/>
          </a:xfrm>
          <a:prstGeom prst="rect">
            <a:avLst/>
          </a:prstGeom>
          <a:solidFill>
            <a:srgbClr val="FFFFCC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300" b="1" dirty="0" smtClean="0">
                <a:solidFill>
                  <a:srgbClr val="90B37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Поміркуємо</a:t>
            </a:r>
            <a:r>
              <a:rPr lang="uk-UA" sz="3600" b="1" dirty="0" smtClean="0">
                <a:solidFill>
                  <a:srgbClr val="90B37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над прочитаним</a:t>
            </a:r>
            <a:endParaRPr kumimoji="0" lang="ru-RU" sz="3600" b="1" i="0" u="none" strike="noStrike" kern="1200" cap="none" spc="0" normalizeH="0" noProof="0" dirty="0">
              <a:ln>
                <a:noFill/>
              </a:ln>
              <a:solidFill>
                <a:srgbClr val="90B37F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*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8431">
            <a:off x="5194838" y="1527523"/>
            <a:ext cx="3562725" cy="51692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88832" cy="936104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90000"/>
          </a:bodyPr>
          <a:lstStyle/>
          <a:p>
            <a:pPr algn="ctr"/>
            <a:r>
              <a:rPr lang="uk-UA" dirty="0" smtClean="0"/>
              <a:t>Ідейно-художній аналіз поезії </a:t>
            </a:r>
            <a:r>
              <a:rPr lang="uk-UA" sz="3100" dirty="0" smtClean="0"/>
              <a:t>(за асоціативною схемою)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7833905">
            <a:off x="1667006" y="1916051"/>
            <a:ext cx="921643" cy="359290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4119509">
            <a:off x="4865636" y="2082324"/>
            <a:ext cx="865043" cy="293535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957796">
            <a:off x="6269251" y="1966912"/>
            <a:ext cx="841823" cy="304646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 descr="http://img-fotki.yandex.ru/get/6834/65387414.62c/0_10b554_1a5c9d9f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1296144" cy="1152128"/>
          </a:xfrm>
          <a:prstGeom prst="rect">
            <a:avLst/>
          </a:prstGeom>
          <a:noFill/>
        </p:spPr>
      </p:pic>
      <p:pic>
        <p:nvPicPr>
          <p:cNvPr id="13322" name="Picture 10" descr="https://img-fotki.yandex.ru/get/4004/marya-foygl.7/0_198b6_3d7fa7c0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1557139" cy="1584176"/>
          </a:xfrm>
          <a:prstGeom prst="rect">
            <a:avLst/>
          </a:prstGeom>
          <a:noFill/>
        </p:spPr>
      </p:pic>
      <p:sp>
        <p:nvSpPr>
          <p:cNvPr id="13324" name="AutoShape 12" descr="data:image/jpeg;base64,/9j/4AAQSkZJRgABAQAAAQABAAD/2wCEAAkGBxITEBUUExIWFRIXGCAaFxYXGR8gHBseGxwfGx0kJiEkISkiKCAnJR8fIj0mKjUrMS4uHR8zODYwNygtLisBCgoKDg0OGxAQGzEkICQ3LTctMi84LTIrLyw0LDUsMTcyMDAtLDIsMisxMjAvMjQtNy4sNzU0Li0yNC0sNCwsMv/AABEIAGgAaAMBEQACEQEDEQH/xAAbAAACAwEBAQAAAAAAAAAAAAAABgMEBQIHAf/EADQQAAIBAwMDAwIFAwMFAAAAAAECEQMSIQAEMQUiQQYTUTJhFEJxgZEjsfAHJNFSYoLB4f/EABoBAAIDAQEAAAAAAAAAAAAAAAAEAQMFAgb/xAAyEQABAwIEBAQHAQEAAwEAAAABAAIRAyEEEjFBUWFx8BOBkaEFIjKxwdHxFOFCYpIj/9oADAMBAAIRAxEAPwD3HQhGhCNCEaELitUCqSeBz9h5P7a5e4NElS0SYCWN71lGrikWYVwoICFgpVpksA0QBBycc3fGe6qXEA68pjmTf8+a1KeFcKRqADLziZ4C3fBZfSfVDoJVWq0AfpVArCQAAJawAHxPk6Qw/wAS8J+SoPl2tHtJhM4nABxA0dzM+tp9lbpeqXZoItEsZXKlV/M09yLAkgBj3HIidM08eazy1mg32P6Hqb7Kt3w9rROunWTsNieBtppsmHa723bio8tibhEEcyOMHxMeNPNqmnRz1Lx3yss19KauRtloo0iRxpkEESFQRFl91KhGhCNCEaELlKgMwZjB1AcDopII1QagBgkT8T88f2OguAMSiCsnq3VigT2rGZlZgHYqCqrMzacDk8ePnS9SuYBZBm9+HomqGHDic8iIFhN/UKrsvUy590hQoCu1pEVBAZfg5JMDICk6qp4y5z2A1PPfl6K+pgHW8O5NwLfTsf7xVLqfXmqEhaStQCy9zKbvMWxP/lkAqcHnS+I+IsAOT5o1iO/v0XdHBhv1mHba274Wnikfdb09zbelA8qIgFh5MAAkhjwPzQNY9QNquL3Wnz26b3P8WuykXUwHmD9/zbTVSdK3la4tBqlbWa0FjSYlyCYHHYTPGPvqw4U5RUpi4OqH02T4RdFrTvseuyt1N+atNF3RuakQaYWYGARK4BPwWDYP6zY/F1Mnh5fpiJ1/SrFDwiX09Drz9p9Cmvp/VW3AppRqiRaLiv2JM4EErMRg2NkTjQpvq12gMdERt6jaOFrWOiyalNlIkuad/wDnW/Hlqm3Wss1GhCNCFU6ldYLFLGRw1sRkGYPn5xqjEF+UZBN+Mfgq2lln5jHulxuqVKCktT7Yu9/FpuBYCO3JjJAk/AwRnNrPotz5ZBvPEG+lrnUxrw0Wg6jTqGx8txG+/l99VmdY6g9WGcggSLqLXJDAB5uQExAgA+SCZElbG4qnUcADe+ml9ddduXMapnCUWtBA99baaE8/5ZTU/VdKnQWmX91LbboUgi0DBuUGM4jI84JN7fiLQPDIOnAfsLn/AAuqVszbGZi/GeB9fZLCdABphqQ9uwCSDJAPzx2mP8nWTmeWudEgWN79YjRahxQD8j78O+KqV9pWDXqt4EHmPtj9iRPnQKjCINtVYH0iINirXSNvVkNZTZzKyzqDkXZU+DbHIgx+97KLagMGI2kfnzVOJewOaL76A27spX3oViUBCmmVqWtIPuFSQVjHbSOZ7gIjt1XTfVZQIa4iTrp2Sq/8/i1RngxpOv8AP2pttQp1KQQ1aQVDBpXAMLeW+5/eTA5gatcK5p/ULbb234ftd1Hua8uykzveOnL0t6q/6TqtQZkpkCkJdyqgu3jknhbrs4ABxprAYlxdlNo1jf8AiWxzG1W5nfUdJNh/dEzVOt+1QYVH/wByJNpAUtEkG0vgMFmJxMcxrRNVzabpPzdxvvCy24Q1Kgyj5eOo+208F86N1f3qsLUBL9xVgQVUDgeD9QE4+k4+F8NXdVqfK4GTcXkAbD1F7aGynEYY0mS5um/E9hMmtVZyNCFieo9/t0FtSTUMBLQwINQkJ3qCUuZYB+R5jVNYsi4v3uNE5hKVVxlpgb6ba2OsArzomnV3NQ0WKhlkU2qrasEAGCRmABEmP315qvnrmaTAAOkrcy1KLQH+sX4r7vOn0NrVAKqznOcFfPBMj5j76qqtrE5eXMKxlarXZmaI8+58lEnU3uBpleZEMAYnH8yf7edcsYGHMTcLoUTfxAututb3RUZqdKmxL2KSxmRIzGJj/I1FV9JwOVt9OX5UDK1paBJUdffsbFakzU1JDWsAxBt+mRE/Uc89oxk6uw9ClmlxI6cPQqararPnpQSdiq3TNq5QVfbD4J7WMngQOcc55z9o1NaowHILHiUNrVC2Khv9lwawN3YQwiShDAZkfEHnnUXtBtz3TDASPq9Vb/C0WpgsLCuWuk8jPxnA/nVLnVA62h0VZNZjopnVdHbdiKtVi7wKQjkHAgk5GRxGuh4j3BpF9gfbvRQ17muc54BA15dYTj6Z2Cs8A119uDIYWFpzOJum4WngGRBI1v4Si0HKBGXgbH/uuunJYuNrOiTHzcrxy5aXGp4p01pLIVXfdQpUQPccLcYUeWMgYHJ58a4fUaz6irKdJ9Sco0Wfv+v0QjCGZhHaRb5gHI4BzOY50o/4hREibjjbeN/umaeDqFwnT15pK3XTVq0KlehXpAq1j07O0OqgETCx4I7T4E51m1sOxzPHLuHr159Fr08Q5lQUS08Qd46X06rEo7U00NWNuppm/KyXM8DH8/8A3SdNwc4kEyIgH9bpx7pIa6b+y63ex2r59uKbKKiFBmPj7lT2n5jxOprCpSd8psdJ/fLRSxzwOYsev/dVFdtnUyDdOZJmAOZI4MQf251XFZu67y1J5d25Ljd1qLvHstVcI0+2cgdpDfM4MEeZweRbTD2tJBA6/i6XfRdI8Q218+9Fd3G7q1Gu24ACUwXMFoua4BsSplSCTkxHiNFOm80y14kdBYcQRxVTKdJ1s15O/wCFX6hu6LqoQTBLRTgdxkkzJMkk4mPHjUfO55dAbtZMU6D2SSZVobB0dSlSy4fWSCABEnPkT+oPB1XTrkS7dd+M1zIeJjbvj6Lc9ObOkzVqjOKxYW1QSTevLGO5ie1cQBwJPjQwFSWue8+usRJ4kwszFV5ytYIjSIsduAHX24ulLqNP2x7aOygKAqqeGAjnEQRrVOIa1vyNJiLAcetlkeE5zpcQJm5V+m0gGCJHB5GmQZEqgiDC43O3SojI6hkYQyngg6CARBUtcWmRqkj1fsGpKtPbJZTjuYyEVRgy2YgGAsDJm4xGszG0GOItEb7dCVsYGoHyahk+/kLesnpeVj9f6U9BGU16tNGMMCexiDg8gcj9SPsDrPNDEYZhE24JrC1GVHgwDHHUd+nnCwaFV0a0P7hle5YkCfzCc4JyP40m9geC4iPdN1KGb5hYrR3fUq1jqqKBJhhJK+ZH6xxnOoZkDA11wdJ24+qnwKQOYk9OP8UW23NNmda9tygEAwrwZ8HB4xH30PaWtBpzB8woLnSPDOqr9N68WqMq7kUqYItRx3VO0tEchZAE8ywxpyjhczHEmDF+HH8KjElrCzxGXPtIhWOp7ZEqOadGq/DVSt5RmuJBaPzSSQWnkx51TTq16lMw6w14+fuooYalmDnQCdNPZWKfTKVRWdR7JVCwlJuPMGDknOq8OZc4PeLCe+CufXdRt9UnZdbLYFD/AFWvMxJUQ0TIH2xqh75PyCwPl2VNSpmEN7lS7r8RXrIybgUatQ2rggBT9EBY4gifIji03PCualYZ2wTuPbnvquB4dKmW5JAud7769+tnDoXp5VBq+/Ues5JZ3HzbIggSAVMTwWPwNbWHoMgPBM8T+Z4QsfE4xxOQtAaNAPP7zfimSihCgFix+TEn+MadAgLNcZMgQu9SoRoQlX1DWqlKytT92lDGGSFUKpbBzdjz290R5Ay6r8QXPaBI5iAPvPtfTcDSwzaQLXTBtpcm/lHvZIu03Z/C+yikqQFB4JUHt/Lm2cccnyZCBxDy0sdfu09/tbhptbU8Tvn67qjR37o6llempAYAjnggjAlTIg+dL1aBB0+ZWMdTrMtB5rU9QVTX2tt5K5cBc+GBkDP0knxjOuMMarXNYdHbdN+9kk2n4T3PBgjXhx7HFU6lXcbsIaNMUaNPNGkG7ABw2VF3HkYEj5nQxOOyvyEgfhV4alQLRUqSTN//AG/X7VnqW5qNUFML+HplhKBmZjGAxIBkCcDHPE6SL6eUtpiAYm8jzm9tbJyk1o+cnMbxsBx9eamPUVd6dBH9mkFM1ylzEiMsFIifEEwBzroMw9VwbOUD1JPHuyqDmCX/AFOP/iDAA5E6/lXUp2U7du/4zhu2k1oObTIY8kEHI/fVtTCZDNM5gdRH9/C48TxHEvHh9SL+oCo0tpvWY1xtdwhyL1NrZ7SLcGI8R+nA10KGKbNRpMq59XDR4RcCLW29dE2dG31Suwps24pOCQxC47bWCEm602sMmC08gyNaeGqPd8rwQe7b6c9Vl4mgykM7cpG1+okaTcbWHROGn1kI0IUG93aUqbVHMIoJJ+AM65c4NEld06bqjwxupST1PrtWtWqUVvo1KBaG7kDoxtDAEQYg5/Qqckay8bi3UweImNe/XyWxh8NTY1r/AKg6OBgjbz/oSxQp16UD36KZtDATjMGJwMT9oHzrFOQyQ0rUdFW8FV9+tZgqtazTasOY7izSBzAMn7k/rrsVcwkuMN0QyiwOD2zxcNFO9CpYKlKn7NMXXUqrByWYWkK/JQgL9Q/M/wC99evQdHhT1Hl5mFRTc8uLasHTTfW52m/svu43hSn2i5iPvP05E8AT50mKeZ0EADyVtSmXH5jAVTeVaysri636iuO2CI8RmfB+NdsbSAyroVaIsT+loruq1UBqSBCCJU5J55H/AB8aqy0mmH3nQrnw2NFzMqKrR3CsrUStJ1BJFEmeMkgTgff99NUXkGWyTx379l0BSc0h9xz08pW1t/UdZK5q1ahsZT2T2XAAD/2YxNxzjF9P4pVufq9o78kk/wCG03ty09R9kw0vUsNtxlqboGZxTdyS3an0iBJDHM8HWtTrvhubcX1P2CRdgRFTYg2EgdddYtomjTqy0aEJJ6/1nd+8aSbNyCIRiOwHksWygj78RidZOJGIqPLQIbzv58Fs4bD0BTzmoJ3G/QDVLabjP9czgi1HlSf1gfyI/wCMGo1jXEAzz2T7w2AWnLPHVcbXbhW9/wB6a0zeBB+0BQBHGP7zrp2JeXZm2hWOcC3wyPl781HvN1UqL7z03azDVQkn9WKiJ4z8aurGvXkuHoLeaigGs/8AxByzoCfwrXVNvvd0l1PbG1lWGRwUbF0hSJyDbh4U8zwNIYNr3ZwyOhskPH/zfKXSQTtfvXXaFjdGekFqo/uVN5Ip0aaDEOSGFpyCpXJPEL/3a7bhqfhubFzZRUx73VA4j5dSP+ra6NuTU3CUHJZhUNN1AIUsqtd38WhgE4k5MADuTZ8NoirkLp5abK99YeCaoEWsZnfTmd+X22Osekd12ijWlLypUdnY4AZmKnP0riMwDjjTwwFRjS1jrHbvVKNxuHcWl7LjcGY5Rb7/ALWftttvQ/4VqJSnNoNhZDAYh8fdY7iDlMZA1R/irTkLjHt6dlNf6MNl8Wfm632kSeu3Nbu09K1DWVqxkJ7bKVbAdGuaBHBgftOM4vw3w5tJ+aOF+aXq/EGeEW07TO2xFrra6H6c2+1zTWahHfVYy7k23Fm8klQT95+daTWBuiza2IfV+o22Gw/i19dqhGhCh3W2WotriR8f5z++uXNDhBXbKjmGWrDr+j9u5li57QPHIULMxM4BjiRxzpU4Gk7Xu0JxvxGo3QDszHueazetejmiaAR3vk+4SuImJX9AogCAzEyciir8OafpHfdv+q+hjmSTUEdL38+pJ120Cn6T6Z3FOmv+5NFyB7qosgkTMSYk4zH5R9xqaGBdTaMryOO/5hRXx9J7jLMw2m34n3/abdaSyl5Z6J6ctfqG+qK4V6d/tuFDQa1Sra4zBgLP3u8Rlak2XOKYeYaE2en/AEu9GolapWL1QGDrkp3ACQT3lhAFzEmJHnUYfC+ES4mSdSV3XxPiNDA2ANEz6aSiNCEaEI0IRoQjQhGhCNCEaEI0IRoQvLv9E6hY7mRBFPbg/OBVGlcNumK+3mvUdNJdGhCyeveoKO1H9RgHKk01OPcKj6QYOeP5GuXvawS4q2jRfVcGMElXenb1a1JKqTa6gieR9j9xx+2paQ4SFWRBgqzqVCNCEaEI0IRoQjQhGhCXerdfZKgphSsvZcY/6Q13P0ri7H0sDI4KNbEPDsobEmAfKZ6DfknqVCnlzuM7x56ee19V5h6F6vU2rkhIvpUyUXLOtNgSQIOQhfEjz8arNU02y3iF3TpCq7KefqvTuiepjXd7qQSkigvULEBGIBtNyrODMjwRIEgljD4k1T9JFuwqsRhRRaCXXO3Lilbf1X3NI1VpLX3FpeypDCmKlE1KaqDiLgizAuKmft47FfEatXEk1HljJgQSNHAGecSfRctYALC6i9VbE7kUtvT3CUaC1XVhVEgMtIkWkn6YJWOBOOIL/wADxdfEg0K5mwcDvExB+4VlOt/nf4jQDtdejdIpMtCmrVFqkIB7iqFDYwQASAI+NesCSdE2srehQjQhGhCNCEaEI0IRoQkvr/psljUsLkm0OZdlUrb9MSwwDkmPAyTrGr0KtPM6MwkRckgaGwEnjv6rZw2Lblym1uQBMzrt6dbQErUPSu8pElSCoUqhSjGagIJKnOF5A5JAkZI4fDB4ga4nz4dNB0U0qoFi5vtYg/nqodz6X3rBhTouUqFCwfBcCQL5aAFuJ4+cDGq6GFrGBBaOtv8A5sfVTisYCSJBjSPe/OFX2XRN9tFaudlVeWCGmKhusCm2LJYAEgeR9hE6jFfC6tZsEgeQPzEiTGhnjYpFr6RF7frvsqy3RN8RSap073goqBabFAKTVCpJGSWHySSTHzzWPhFYZsji2SJO5AHlHKPsrXV6VJsMvx4d98lr/wCmnpTe7OoS6JSp1ApqdysxtDQkBcGXY3T4iNbdKlUa+5Ee/rP4VOIxAqgTqF6XppJo0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data:image/jpeg;base64,/9j/4AAQSkZJRgABAQAAAQABAAD/2wCEAAkGBxITEBUUExIWFRIXGCAaFxYXGR8gHBseGxwfGx0kJiEkISkiKCAnJR8fIj0mKjUrMS4uHR8zODYwNygtLisBCgoKDg0OGxAQGzEkICQ3LTctMi84LTIrLyw0LDUsMTcyMDAtLDIsMisxMjAvMjQtNy4sNzU0Li0yNC0sNCwsMv/AABEIAGgAaAMBEQACEQEDEQH/xAAbAAACAwEBAQAAAAAAAAAAAAAABgMEBQIHAf/EADQQAAIBAwMDAwIFAwMFAAAAAAECEQMSIQAEMQUiQQYTUTJhFEJxgZEjsfAHJNFSYoLB4f/EABoBAAIDAQEAAAAAAAAAAAAAAAAEAQMFAgb/xAAyEQABAwIEBAQHAQEAAwEAAAABAAIRAyEEEjFBUWFx8BOBkaEFIjKxwdHxFOFCYpIj/9oADAMBAAIRAxEAPwD3HQhGhCNCEaELitUCqSeBz9h5P7a5e4NElS0SYCWN71lGrikWYVwoICFgpVpksA0QBBycc3fGe6qXEA68pjmTf8+a1KeFcKRqADLziZ4C3fBZfSfVDoJVWq0AfpVArCQAAJawAHxPk6Qw/wAS8J+SoPl2tHtJhM4nABxA0dzM+tp9lbpeqXZoItEsZXKlV/M09yLAkgBj3HIidM08eazy1mg32P6Hqb7Kt3w9rROunWTsNieBtppsmHa723bio8tibhEEcyOMHxMeNPNqmnRz1Lx3yss19KauRtloo0iRxpkEESFQRFl91KhGhCNCEaELlKgMwZjB1AcDopII1QagBgkT8T88f2OguAMSiCsnq3VigT2rGZlZgHYqCqrMzacDk8ePnS9SuYBZBm9+HomqGHDic8iIFhN/UKrsvUy590hQoCu1pEVBAZfg5JMDICk6qp4y5z2A1PPfl6K+pgHW8O5NwLfTsf7xVLqfXmqEhaStQCy9zKbvMWxP/lkAqcHnS+I+IsAOT5o1iO/v0XdHBhv1mHba274Wnikfdb09zbelA8qIgFh5MAAkhjwPzQNY9QNquL3Wnz26b3P8WuykXUwHmD9/zbTVSdK3la4tBqlbWa0FjSYlyCYHHYTPGPvqw4U5RUpi4OqH02T4RdFrTvseuyt1N+atNF3RuakQaYWYGARK4BPwWDYP6zY/F1Mnh5fpiJ1/SrFDwiX09Drz9p9Cmvp/VW3AppRqiRaLiv2JM4EErMRg2NkTjQpvq12gMdERt6jaOFrWOiyalNlIkuad/wDnW/Hlqm3Wss1GhCNCFU6ldYLFLGRw1sRkGYPn5xqjEF+UZBN+Mfgq2lln5jHulxuqVKCktT7Yu9/FpuBYCO3JjJAk/AwRnNrPotz5ZBvPEG+lrnUxrw0Wg6jTqGx8txG+/l99VmdY6g9WGcggSLqLXJDAB5uQExAgA+SCZElbG4qnUcADe+ml9ddduXMapnCUWtBA99baaE8/5ZTU/VdKnQWmX91LbboUgi0DBuUGM4jI84JN7fiLQPDIOnAfsLn/AAuqVszbGZi/GeB9fZLCdABphqQ9uwCSDJAPzx2mP8nWTmeWudEgWN79YjRahxQD8j78O+KqV9pWDXqt4EHmPtj9iRPnQKjCINtVYH0iINirXSNvVkNZTZzKyzqDkXZU+DbHIgx+97KLagMGI2kfnzVOJewOaL76A27spX3oViUBCmmVqWtIPuFSQVjHbSOZ7gIjt1XTfVZQIa4iTrp2Sq/8/i1RngxpOv8AP2pttQp1KQQ1aQVDBpXAMLeW+5/eTA5gatcK5p/ULbb234ftd1Hua8uykzveOnL0t6q/6TqtQZkpkCkJdyqgu3jknhbrs4ABxprAYlxdlNo1jf8AiWxzG1W5nfUdJNh/dEzVOt+1QYVH/wByJNpAUtEkG0vgMFmJxMcxrRNVzabpPzdxvvCy24Q1Kgyj5eOo+208F86N1f3qsLUBL9xVgQVUDgeD9QE4+k4+F8NXdVqfK4GTcXkAbD1F7aGynEYY0mS5um/E9hMmtVZyNCFieo9/t0FtSTUMBLQwINQkJ3qCUuZYB+R5jVNYsi4v3uNE5hKVVxlpgb6ba2OsArzomnV3NQ0WKhlkU2qrasEAGCRmABEmP315qvnrmaTAAOkrcy1KLQH+sX4r7vOn0NrVAKqznOcFfPBMj5j76qqtrE5eXMKxlarXZmaI8+58lEnU3uBpleZEMAYnH8yf7edcsYGHMTcLoUTfxAututb3RUZqdKmxL2KSxmRIzGJj/I1FV9JwOVt9OX5UDK1paBJUdffsbFakzU1JDWsAxBt+mRE/Uc89oxk6uw9ClmlxI6cPQqararPnpQSdiq3TNq5QVfbD4J7WMngQOcc55z9o1NaowHILHiUNrVC2Khv9lwawN3YQwiShDAZkfEHnnUXtBtz3TDASPq9Vb/C0WpgsLCuWuk8jPxnA/nVLnVA62h0VZNZjopnVdHbdiKtVi7wKQjkHAgk5GRxGuh4j3BpF9gfbvRQ17muc54BA15dYTj6Z2Cs8A119uDIYWFpzOJum4WngGRBI1v4Si0HKBGXgbH/uuunJYuNrOiTHzcrxy5aXGp4p01pLIVXfdQpUQPccLcYUeWMgYHJ58a4fUaz6irKdJ9Sco0Wfv+v0QjCGZhHaRb5gHI4BzOY50o/4hREibjjbeN/umaeDqFwnT15pK3XTVq0KlehXpAq1j07O0OqgETCx4I7T4E51m1sOxzPHLuHr159Fr08Q5lQUS08Qd46X06rEo7U00NWNuppm/KyXM8DH8/8A3SdNwc4kEyIgH9bpx7pIa6b+y63ex2r59uKbKKiFBmPj7lT2n5jxOprCpSd8psdJ/fLRSxzwOYsev/dVFdtnUyDdOZJmAOZI4MQf251XFZu67y1J5d25Ljd1qLvHstVcI0+2cgdpDfM4MEeZweRbTD2tJBA6/i6XfRdI8Q218+9Fd3G7q1Gu24ACUwXMFoua4BsSplSCTkxHiNFOm80y14kdBYcQRxVTKdJ1s15O/wCFX6hu6LqoQTBLRTgdxkkzJMkk4mPHjUfO55dAbtZMU6D2SSZVobB0dSlSy4fWSCABEnPkT+oPB1XTrkS7dd+M1zIeJjbvj6Lc9ObOkzVqjOKxYW1QSTevLGO5ie1cQBwJPjQwFSWue8+usRJ4kwszFV5ytYIjSIsduAHX24ulLqNP2x7aOygKAqqeGAjnEQRrVOIa1vyNJiLAcetlkeE5zpcQJm5V+m0gGCJHB5GmQZEqgiDC43O3SojI6hkYQyngg6CARBUtcWmRqkj1fsGpKtPbJZTjuYyEVRgy2YgGAsDJm4xGszG0GOItEb7dCVsYGoHyahk+/kLesnpeVj9f6U9BGU16tNGMMCexiDg8gcj9SPsDrPNDEYZhE24JrC1GVHgwDHHUd+nnCwaFV0a0P7hle5YkCfzCc4JyP40m9geC4iPdN1KGb5hYrR3fUq1jqqKBJhhJK+ZH6xxnOoZkDA11wdJ24+qnwKQOYk9OP8UW23NNmda9tygEAwrwZ8HB4xH30PaWtBpzB8woLnSPDOqr9N68WqMq7kUqYItRx3VO0tEchZAE8ywxpyjhczHEmDF+HH8KjElrCzxGXPtIhWOp7ZEqOadGq/DVSt5RmuJBaPzSSQWnkx51TTq16lMw6w14+fuooYalmDnQCdNPZWKfTKVRWdR7JVCwlJuPMGDknOq8OZc4PeLCe+CufXdRt9UnZdbLYFD/AFWvMxJUQ0TIH2xqh75PyCwPl2VNSpmEN7lS7r8RXrIybgUatQ2rggBT9EBY4gifIji03PCualYZ2wTuPbnvquB4dKmW5JAud7769+tnDoXp5VBq+/Ues5JZ3HzbIggSAVMTwWPwNbWHoMgPBM8T+Z4QsfE4xxOQtAaNAPP7zfimSihCgFix+TEn+MadAgLNcZMgQu9SoRoQlX1DWqlKytT92lDGGSFUKpbBzdjz290R5Ay6r8QXPaBI5iAPvPtfTcDSwzaQLXTBtpcm/lHvZIu03Z/C+yikqQFB4JUHt/Lm2cccnyZCBxDy0sdfu09/tbhptbU8Tvn67qjR37o6llempAYAjnggjAlTIg+dL1aBB0+ZWMdTrMtB5rU9QVTX2tt5K5cBc+GBkDP0knxjOuMMarXNYdHbdN+9kk2n4T3PBgjXhx7HFU6lXcbsIaNMUaNPNGkG7ABw2VF3HkYEj5nQxOOyvyEgfhV4alQLRUqSTN//AG/X7VnqW5qNUFML+HplhKBmZjGAxIBkCcDHPE6SL6eUtpiAYm8jzm9tbJyk1o+cnMbxsBx9eamPUVd6dBH9mkFM1ylzEiMsFIifEEwBzroMw9VwbOUD1JPHuyqDmCX/AFOP/iDAA5E6/lXUp2U7du/4zhu2k1oObTIY8kEHI/fVtTCZDNM5gdRH9/C48TxHEvHh9SL+oCo0tpvWY1xtdwhyL1NrZ7SLcGI8R+nA10KGKbNRpMq59XDR4RcCLW29dE2dG31Suwps24pOCQxC47bWCEm602sMmC08gyNaeGqPd8rwQe7b6c9Vl4mgykM7cpG1+okaTcbWHROGn1kI0IUG93aUqbVHMIoJJ+AM65c4NEld06bqjwxupST1PrtWtWqUVvo1KBaG7kDoxtDAEQYg5/Qqckay8bi3UweImNe/XyWxh8NTY1r/AKg6OBgjbz/oSxQp16UD36KZtDATjMGJwMT9oHzrFOQyQ0rUdFW8FV9+tZgqtazTasOY7izSBzAMn7k/rrsVcwkuMN0QyiwOD2zxcNFO9CpYKlKn7NMXXUqrByWYWkK/JQgL9Q/M/wC99evQdHhT1Hl5mFRTc8uLasHTTfW52m/svu43hSn2i5iPvP05E8AT50mKeZ0EADyVtSmXH5jAVTeVaysri636iuO2CI8RmfB+NdsbSAyroVaIsT+loruq1UBqSBCCJU5J55H/AB8aqy0mmH3nQrnw2NFzMqKrR3CsrUStJ1BJFEmeMkgTgff99NUXkGWyTx379l0BSc0h9xz08pW1t/UdZK5q1ahsZT2T2XAAD/2YxNxzjF9P4pVufq9o78kk/wCG03ty09R9kw0vUsNtxlqboGZxTdyS3an0iBJDHM8HWtTrvhubcX1P2CRdgRFTYg2EgdddYtomjTqy0aEJJ6/1nd+8aSbNyCIRiOwHksWygj78RidZOJGIqPLQIbzv58Fs4bD0BTzmoJ3G/QDVLabjP9czgi1HlSf1gfyI/wCMGo1jXEAzz2T7w2AWnLPHVcbXbhW9/wB6a0zeBB+0BQBHGP7zrp2JeXZm2hWOcC3wyPl781HvN1UqL7z03azDVQkn9WKiJ4z8aurGvXkuHoLeaigGs/8AxByzoCfwrXVNvvd0l1PbG1lWGRwUbF0hSJyDbh4U8zwNIYNr3ZwyOhskPH/zfKXSQTtfvXXaFjdGekFqo/uVN5Ip0aaDEOSGFpyCpXJPEL/3a7bhqfhubFzZRUx73VA4j5dSP+ra6NuTU3CUHJZhUNN1AIUsqtd38WhgE4k5MADuTZ8NoirkLp5abK99YeCaoEWsZnfTmd+X22Osekd12ijWlLypUdnY4AZmKnP0riMwDjjTwwFRjS1jrHbvVKNxuHcWl7LjcGY5Rb7/ALWftttvQ/4VqJSnNoNhZDAYh8fdY7iDlMZA1R/irTkLjHt6dlNf6MNl8Wfm632kSeu3Nbu09K1DWVqxkJ7bKVbAdGuaBHBgftOM4vw3w5tJ+aOF+aXq/EGeEW07TO2xFrra6H6c2+1zTWahHfVYy7k23Fm8klQT95+daTWBuiza2IfV+o22Gw/i19dqhGhCh3W2WotriR8f5z++uXNDhBXbKjmGWrDr+j9u5li57QPHIULMxM4BjiRxzpU4Gk7Xu0JxvxGo3QDszHueazetejmiaAR3vk+4SuImJX9AogCAzEyciir8OafpHfdv+q+hjmSTUEdL38+pJ120Cn6T6Z3FOmv+5NFyB7qosgkTMSYk4zH5R9xqaGBdTaMryOO/5hRXx9J7jLMw2m34n3/abdaSyl5Z6J6ctfqG+qK4V6d/tuFDQa1Sra4zBgLP3u8Rlak2XOKYeYaE2en/AEu9GolapWL1QGDrkp3ACQT3lhAFzEmJHnUYfC+ES4mSdSV3XxPiNDA2ANEz6aSiNCEaEI0IRoQjQhGhCNCEaEI0IRoQvLv9E6hY7mRBFPbg/OBVGlcNumK+3mvUdNJdGhCyeveoKO1H9RgHKk01OPcKj6QYOeP5GuXvawS4q2jRfVcGMElXenb1a1JKqTa6gieR9j9xx+2paQ4SFWRBgqzqVCNCEaEI0IRoQjQhGhCXerdfZKgphSsvZcY/6Q13P0ri7H0sDI4KNbEPDsobEmAfKZ6DfknqVCnlzuM7x56ee19V5h6F6vU2rkhIvpUyUXLOtNgSQIOQhfEjz8arNU02y3iF3TpCq7KefqvTuiepjXd7qQSkigvULEBGIBtNyrODMjwRIEgljD4k1T9JFuwqsRhRRaCXXO3Lilbf1X3NI1VpLX3FpeypDCmKlE1KaqDiLgizAuKmft47FfEatXEk1HljJgQSNHAGecSfRctYALC6i9VbE7kUtvT3CUaC1XVhVEgMtIkWkn6YJWOBOOIL/wADxdfEg0K5mwcDvExB+4VlOt/nf4jQDtdejdIpMtCmrVFqkIB7iqFDYwQASAI+NesCSdE2srehQjQhGhCNCEaEI0IRoQkvr/psljUsLkm0OZdlUrb9MSwwDkmPAyTrGr0KtPM6MwkRckgaGwEnjv6rZw2Lblym1uQBMzrt6dbQErUPSu8pElSCoUqhSjGagIJKnOF5A5JAkZI4fDB4ga4nz4dNB0U0qoFi5vtYg/nqodz6X3rBhTouUqFCwfBcCQL5aAFuJ4+cDGq6GFrGBBaOtv8A5sfVTisYCSJBjSPe/OFX2XRN9tFaudlVeWCGmKhusCm2LJYAEgeR9hE6jFfC6tZsEgeQPzEiTGhnjYpFr6RF7frvsqy3RN8RSap073goqBabFAKTVCpJGSWHySSTHzzWPhFYZsji2SJO5AHlHKPsrXV6VJsMvx4d98lr/wCmnpTe7OoS6JSp1ApqdysxtDQkBcGXY3T4iNbdKlUa+5Ee/rP4VOIxAqgTqF6XppJo0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wdesk.ru/_ph/35/2/2551187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1656184" cy="1238250"/>
          </a:xfrm>
          <a:prstGeom prst="rect">
            <a:avLst/>
          </a:prstGeom>
          <a:noFill/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2411760" y="1196752"/>
            <a:ext cx="4176464" cy="504056"/>
          </a:xfrm>
          <a:prstGeom prst="flowChartAlternateProcess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Поділи текст на умовні частини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32" name="Picture 20" descr="http://lisyonok.ucoz.ru/_si/0/369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1800200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55576" y="5373216"/>
            <a:ext cx="7632848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 algn="ctr"/>
            <a:r>
              <a:rPr lang="uk-UA" b="1" dirty="0" smtClean="0"/>
              <a:t>Поет – співець рідного краю - повинен </a:t>
            </a:r>
            <a:r>
              <a:rPr lang="uk-UA" b="1" dirty="0" smtClean="0"/>
              <a:t>бути </a:t>
            </a:r>
            <a:r>
              <a:rPr lang="uk-UA" b="1" dirty="0" smtClean="0"/>
              <a:t>йому вірним</a:t>
            </a:r>
            <a:endParaRPr lang="ru-RU" b="1" dirty="0"/>
          </a:p>
        </p:txBody>
      </p:sp>
      <p:pic>
        <p:nvPicPr>
          <p:cNvPr id="22" name="Picture 10" descr="соловей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077072"/>
            <a:ext cx="1872208" cy="1500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34" name="AutoShape 22" descr="data:image/jpeg;base64,/9j/4AAQSkZJRgABAQAAAQABAAD/2wBDAAkGBwgHBgkIBwgKCgkLDRYPDQwMDRsUFRAWIB0iIiAdHx8kKDQsJCYxJx8fLT0tMTU3Ojo6Iys/RD84QzQ5Ojf/2wBDAQoKCg0MDRoPDxo3JR8lNzc3Nzc3Nzc3Nzc3Nzc3Nzc3Nzc3Nzc3Nzc3Nzc3Nzc3Nzc3Nzc3Nzc3Nzc3Nzc3Nzf/wAARCAD3AMwDASIAAhEBAxEB/8QAGwAAAQUBAQAAAAAAAAAAAAAAAgEDBAUGAAf/xAA5EAABBAEDAwMCBAQFBAMBAAABAAIDESEEEjEFQVETImEGcRQygZEjQqHBBxUzUtEkseHwU2KC8f/EABkBAAMBAQEAAAAAAAAAAAAAAAABAgMEBf/EACMRAAICAgIDAQEAAwAAAAAAAAABAhEDIRIxIjJBBFETQnH/2gAMAwEAAhEDEQA/AM469wSOBPKPaiDRePK4gA9MJNlEUnawgeaCYCE+EJNDIXEirAyEyXFwpyAFLxSHdeRdIdh78LiRX2QMVz7OO/C5p+cIQwk32RbWgVyfgJoBC6z7bSEktzlOs00slbWlO/5fMKa4AOPA7otDohOP7JCb8qx/yyU4BF96HCT/ACt5NBxcR/talyQ+LK04+yTfasH9L1GNrSR5IUaXRTsaXenYHcI0LiyI+ky55BynXkDB5Ud4wqoQrnuqh3QHN2gJNJQSQigOs+UNWlIxykCiqAEkjA4RAX90l1hKPJKAEbdUkH3RgC/hC4DccIQGrHnK7wlA2t45SOwgk4nNBC4YREgcIHHsgADxhAASbICPbSQ/BTGA8ElCGBOEYRwxl7g0d0DF08BldXAHJVnpemCy8t9oFm06zSei1zGV7Wgn5V1HsOnO3u5t/ZRORtCH9ITdCY3F72ge3ccfsFbaXosccYm1ABe4W4Xn7JzUvjLaAFveP0AS67qDbDeALBHlZ8kacdkR+h9dzg3+HCPirRjRxN9rW7WNGT5+FK9VggD3uAY0bnm+UxqdW0wsY1u0vznkBRSWkO22NP07pmkRx21vkYCqtTpHR5kNN7Bub+yto9cXt9GFo2/lA8nuU86GNwHqkOd3o4/8pxS+Cd/TH6zQwanHoU7yXZ/os/1Hp0uikNi4zw4ZXop0MbQS0ANvuaVVr9HHLHIyKngjkDC0jPj2RKPLo8/kaawhBICn63Su0shieb8FQyAF0WYCDPKEijSWqKUm1LGDWUTQCKQ9qSsJujhJiOAspTnKNorIHZAMcqUBqiTSbvNJxwooC3KZIhCQigjQn7JgNO4pCMYKMjNJCzKBiMF8qd08D1L/AJv5R5UVjfKM2AHMsUeyfwqHsXEzzBqRIQS17U7p9ZgNrgiwj6NFJr2hr47GDk8LVaP6b020CRl3lczuWjrWihaJZpGbGOIBOa7JJ9BqZdU2QtLYgMX2+VutP02CFoayMABSPwzP9oSWKQc0YV2jnnja14PptyR8qPrNDqy0bWOJJq6z+y9B/DMAoAV9kLtMKKf+NoOaPPY9JLp49p9r+CSOB4ATWp180I9OCFwP8zyMn7Ld6nRsc00xvPYLN9V0IG4Oa4k8OB4UU12Psq9O8ze58bnkj+alInLhEW0AK4GSq/ML63FzR4wnjK57bwB4BSqhdlB9QaEyR+qwHczNeQsw5hC3kzC/3Ejbfbusb1ONsOpfGDVGwunFO1RhkjTsr3gg2UANkhKSSaK6xeFrRmdloRDz4Qhw7pUqEOh9UAkDNwspsg9iiY8BuUqA1b11VaKspdqCRslCcpwtNoDhADTW2eEpGUYwurKBnNbnKfaGN2bzkn9ggZmrRSS7QHULsF32RLqi4d2bj6egDWsLcArXQtAABWV6Af8Ap4z2K08UgLQQVhjZ1yRKpdYukLXY7pSb8rZsyOQu+FxXdkWMYkFtKqOqtLtPuGCM4VrOdrT88Kvnp8Rae65p7NI9mK1+nY6USVtLuSOD91HZAQRj9QFZ6/8AgyEXTD/Qqv8AXjGJHHHa7CmO0D0x71Y4ADI2z2BGSsV9SMldqjqXgBshNV2WvM2nc0mNma7hUf1DC6fRucB+QWFpj8ZGWTaMkTXdKPzLqxa611HOEGC7C53KQOq+UuTlIBDgnK6uKQE5pGDfkIA2PHKIcJdoylNcJIgA8JsjKdcE2RaYwCuIXUiq6QArWkg0ocznFzYweSLP2VhGMUocsRa8uPdwa3POUn0a4+6PR+gwk6OPtgFX2mBOOAvP9Vr9bptta78OCKbGxv8A7aiO6/1vSN9Uzl7HHmRlArnil3Z1tvo9ZjOKPKK8rP8A0t1gdT6e1xr1h+doNpOu6nVQM/6d217nVzVDytOVKyOJoqzhcQayaXlEvV+qR6ss/wA11D3XkR9lcaDUS20zdV1zHGqLzQTc0kLgzY6s48qC4E8JyF7pIg1797qw6hn9kgFArGQ1ZkPqMmPe2yGuP5gMgrN+o8usSAnsb5Wz+pNOx7bLQdwNg91iXaeMEu08zhXLaulMaHJlho3ueSyYjaeCeUfVtOGwtbtNfI5THTTL6odQx/O4fl/RW3Udn4cAbtrReeXHyrSIZ5t1GP0tQ5rRTbwoodYIKtOtgNm+4VSf2XSmc7Ww24ab7ruM/CAHyid4BTEIiY/HCAXdLgD2RQG5bkpa8JQ7ArsuzfJSIEfxSbdynCa7JvkoADkhGBjhDgH5Rt5PhAxxrayovpO1PUtPGSK9UANUoOxSHQDZ1nSvItoeLKUujXD7F51Hocv4hkspMsZbQAFbSVH6X0EQun9USSh4Ia0kjaTWb/RegQxxzRtcc4wmtXG2OJ1YaB2WSnJKkbuClK2VP0B0s6T8RI7jftb8hXXUYGagyB/JuvhPdBiEHTmHi7cnHtDn24ApteKBvyZgNT0Bu7VxyNeGv/0nNJFHyfNpzof05PFo5Y55XbzQjokirN2O5z/Tlbl+maeBjwjigAoNoDxwmuVcSWo8uX0reh9Nl0un2TSbw3j/AIUueMNcdvB7Kc/bG2goMj8nvlTKKSopNvZSfUUZOhcRQpYCMkPcHBu7uD3XonXGmXRuYOSRhZ93SYDp4xM0+qQbFZpYfTRRciv0L2inBsZ/WiF3U5QyF3uBPgdlI1nTYtCxroXFrw0udYwFSslk1r98zwRe4gLRNkyjRnettd+KbuoEtBrwqqRuQrj6hJ/GBwzubaqXWWnC6F0jkfY1kojx82hR0QL/AGTEBkpRaLACEHyqTA3jchdQBSE0us1ypIEJwgANZThOEJGMIACqRBLVBIEAGGrnewiRvIIOEoOAi9pBsoq9FRlxdm76Lr90Aa45rsnuoauNpaJXbY7yfKzfQtSDDGWuxxautYyPU6ch7dzXDgrj5cW0z0Uk9mhZrIPwo9NzaoUQUnqtfGS14LhmwVjtFpZ/VEccrjDwQXEUPhX2k6IzTz+o2SSOxTg117lqpuXSIcFH6WsMokHynQQMqNJF6Z3MOL4Rh1DKqMq0yXH6hZ34JUBzq7J+Z277BR35CznK2NKkNkeo8NIvNoZY2ud6gibbBW5Q+qat+kgL4yA/sVlZ+u9S1Gne3e2No52DJ/VJKxxdIkfUWsZITpdOS9x/1Xjx4VBNK3TQlgAb/uxX7lNvLmEvbK9rjyKu1TdT1Mk0pYXO2jmzytVAynlIuu1DtTqHSF1jsoruMlO4CacLWpzjV5ThdXCbdi0jc8oAMW4p3a0CnDKZBABJTgJI4QBt3crqJKWuEuKTIEIwh7I3VXyhwkAhXdlxKQHICADGG34Wf6r1F8rzFCdsY5rurrqEnpaR1WC72hZR/wCY/dVE3wwT8mbL6T1nqaYsvLDdfC2bdTE7Tl0jwwAZJXlXQdYdFrGlxOx2HfZegRBmohLHU5pXHnjUrO2BbaHqOg/iM9ba8di05+yt9P13QzXH6hY4YG8VayTIdIxoE0Hvvll8Kw6fp9Bqnhg0zG13cO6IulSNJY8b3Zq2aiKZu0PaSeCChFAUoUPTNNpqdEyn/wC61LcNzQqbZzul0NyEdlHlcKpOTOLRQUSQkihhZsDO/U+oLYXOzt/KPlUDNRFHC4PIvbf3Vl9dyiDQsPYOCw0vUPUjD2O92Q4FbY42rE02tErW9QDwWwjHkjKqnfKN2RYBpNOJpbs43d7Ak4wmCTdJ9x8oC3upENnK4YyuOEmQMIGID2CcacUmwMJW8cpoRu2m0VJsOHZEHIJCccIQuJwhuggBXZSsoFAHWeyW/aQiwK3q0/qu9Nhwz+pVMRuYRebpWXUGsh2ku/Mq12HOrgq0d2OuKoQUH1nC13031J3thmdxhpKyDXDfwtB0/TF8DJA4h1/ssMsbVGqZ6HBpopY2ve458KVBoog8OZIWuHdZvpXWRCz0dRhw4PlW8XVYrsLkpIZpmAtaNzrocoJZ2MZkqjPW2VQBJ4AUiCOfWN36j2R8hg5K05L4Z0/o96jtQ8lopnlOenbPgI2sDG0EbxUQVRX9IbPO/wDEo1oox5kXm4sOO04PIXpX+JLd3TWOH8stD9l5q33SVxlb4vU0RbSE+hB420o78FPuzoY3f7XkKPIc2rZx5VU2A7PZNPRk900SSVKIEwh+ERFH4QgZTA52AhBRE5RBt8EJgbMYRBxtNbza4v5ISEOvfWB3SEph0jQLJpMTavaKaM/KOLHGEpdE8PDQTwAOVDm18cYIZ73f0CgzzkN3yuJ8NUGSUuPyVSibxwJbkLrJ3SuLnntgJjTyX7HH7IZ3g1SbaCTjkKmbR10S2ipeLpy2nQNPvhZnA5KxmmO91u5GV6D0JtNaOBQ4XPn8VZa2PT6Bkt7BtPlRdLptr3Mkad1rQNhaJRVU7lMy6bZNfBC5nbQ06HOlaCNsjXuBdnArC0rW01QOnNAbjwrBzqFFPGtWyZjTvzUkmPsAtdYNlNzuO3C0RmZL630h1XSJmsALmU8fovJTbXXRu6K9o+odQzS6CSaX8rRRHm+y8bnA9SwK3G6PZa4bplIsmAHp7853A0ozjgJ/SBu5ploRm2gE8qRqumuDfU0x9RnjwtnHVmOWLbtFQ4+UIKfcysObR7pstA/dQYAk4whHKI8/dCMoAEjPKcbYHKAjzylBxymBrHOoW7Hx3TEk5PHHa0w6V08hDXDySeAmGu3WXSBu3AN1a0pLo7I4oxHjKXOrdk/CZlLQ5riboeeU1JMwCmPu+9Um3yxgU0Eu8lBYk8hcaqr4HhNPa5rASMlOaf3vfYBdVhK4bms3fmHKQuyMW++v0RUQ0nsTSMjJPkUEUrgY2Nqq7IQhqJ+1+Di82vSfpstl00MoOHt/qMLzJjSXOPhbH6a6yNJpWQyRkhrybB7LLPFyjocWktm+Y38p8FO6mPcA4chUjPqDS17mPA8ilPi63oJWt/jbSR/M0rljCS7QOcf6WWgJAP3U57rwqbS6/Sh1DURHPG6lO/ExH8s0Zr/7BHFobaZKOGpk3I7aBaF0u7AcP3UjSBp9xOVa2Z2ZL/ERoZ03TQ//ACzjdnkAErybWgjUuHbt+69a/wARyPR0dkYlJr/8rynXgfinfddOKuJa9R+Bo1ujdp697CXtKHQ6uWEPD5HBzeLP9FF00x0+rBB9pNH7FTOoRGGdkoN7+T5K2vQtj02u0mqP8Vu2T/cMKJJERlh3N+FH1URBEjB7Xc/BQQvkYCY7J5LfKTSZEsalsdqyhOO3Ck+l6sZli9w7juo5Buu6zcaOaUXF0wXGyflJjyURA8ZSDHhCEWRfsbQxajPl3uom6/qled3tbkDkoCKoDgLQ67F57EnshII55TrOLGCEkgBcGjgYykNIbiLifbYKMnYQ0HJGVz3BowADfCENBfuJo0gfQ4xrpHXxyUsxM0oAFbRmlzaYz1HZAsodLdOldklBWujto9QsF34Wn+menO1bCYY43CMhx9Q00C+6zm3/AKjGLN/otp9JF8encIw17nvDGMObPbHwjRjnbUS21XTmB8j36Jrmi2uqxRIu6/X9Aopg6aJAw6eSOQMFNY7g+bV9HqJXtaZm2dxDPJvBJ85wh1UzS5rRGDGcmxyR/ZW4qjg5MpNRpenteXMlmY57qAJvGE1J03Suc7+PJGTX5q4Vs9unlI3NYdosDb/dMlumeGlxBcD+YqaFZXf5PDAwPZP6jiQGhzcZRnQA+o5uubE1p2gltA+SrrTwQkbqGHWRz+i6SHRtkBcWtaBuPYK1EV/TC9fGpgOm9XVCeIvIADyaIxZB45Wc6g0ibd5AWp+s4oYpd0Bt3Lvg2s51CnR7hm8rJqmel+d3Aq5SbB7q80TGdQ6ftN72O2kk8eCqR2WA/Kn9EmfH+KYCAHR3nyCmjROns6NuHxOfbao/Krnh0Mho5BsEK00t7gHN9xBOfCha8N3hwOXDgdkyq1Y7DL6Eu+6a4C/H3UybTs1DRJFQkrIHBVKyUNb6bhi+fCtNMHxNZIDuYT2OEdohpSVMiOsWDYPBBQbiOxVnqIG6r3D2ydnefuq17TG4tfYI7KWqOWcOJLsFu1nHcpKG7HASu/hsxyU2MA5yrNhbPI48Lg43Z55QFx4tdIdrcHkAFSy1oRx3uJurTrSLsnCaiHf4TzR7ST2QMGd1QbQKF2Se6c09Nj9zqAGPkpucjY3wTwlY7xwOybWgjLy2OxuAk5sNBP8ARW3SZdT6JfBIGkM3Eec1j9wqRjtznAEWWm/hXn00DJqRGwHe6B20DuRn+ykzzvxLUHqUcMEzYmOEjNzS1xJ/UeUz/muuglcx1tcMFp7DwtNsbJ0Tp8zQL9XaT8e7/gLG9TkLeqau2bLkPtKuS4nnrZbn6h1LXepJDlwqwMfoETetv9J0h0choAF3pWB/VV3T9UN0TJAC1sjHWfAcF6N0WKNsR3tDnSh1gtzdnulttJDSjWzIO+omwM98Dow87gXREHxjPFom/U+lNCUMPt7sIsjj/wDik/XJYZ9JpNoIhsl182BSyEZfbopBbLOKVJtdkSpOi16/1DQdR0Ttgb6xcCNvN97WU504vlpIVvqtFsiidEMOhDz+2f8AuqhxpsrD2N/us223Z6H5daILv9F3wU704De/c4N9hq+5wmOY5R8WnembX6qKN59rnhpz5TR0EuOa3vNnLi0fYd1D1j2TBrmCvupGqh/Ca2WyWstxb3HJUeQB8Z7hou/CY30RS2lM0r5nQCGIWTdBRnWWC+yd0ri1oLSQ5psFBBYSucyQUQPTIab+/wD5QaqPfLuAPCj6cl2tIm92/Is9wp7rLsFDG4qSIkp9yAj2fJKV/uPPyhc4ja0cd02ZILaC6jWBkpqd4w1oxzaN+4gYTDgTJXYBIolwCxR7otw2Orjsghd7a8nlI6qa0ZtMfwTW+2gOyZbJbM8pzWG3WmGZjI8FAmSopar25/utP9ElrOv6BzwTkgV5OP7rIw7vUHgFbL6Jbf1Ho6qmuJB+wtL6iMruFmv6GwO6TqNO73OgnIyPy8cfssX16J3+b6zDqMlgu5NrXdIc+HrnVNM42yTdI0A/Kzf1G4u6xJY5a2s9gtJpOKPPWmyn0vu1DWk4o4P2Xr/RWibpmneGgOjkcw1nzS8jjjrWsa3+cO/7FerfS87Y4ZdJut4cH0T2oBRiXk0VJqkZv69/Ds1+laGn13My+8EWaCyuoJhmcezhdeVq/r2dr9VpYyxocLcHVnmqWd1sXqR7hzWCqcbsylKpIvmaKKX6PZrLyyB7T8ixX9159rGhurlHG6Ox+9r0fpbTP9IOjBBPpSRgfNkrCdc07dPqoCP5mlrvn/21nJ1xR2fkfmzPsNgg9wQm2OLDY5BsIyKcfugcPdzwg7vhoXt9WHTxSvaWPaXNd385P6qnkDtPO+P8zfy3X5k7p9W1gaJQXN2FteEeoaHxxuiDnXJg+AVSAhHBLTg/KJh2DCTXnbqgBgtO133C6E2fKCWPShzmNlZhzM2ApMMhmjD6Fnn7qI8ktdYOMkA8pAS3/TdTTkIaGh5xxfhN3ucKRg4zxSFgDTd5QZC7iA5MuBsuugieb9o5Kafg24nPAQCJ2kAdHJ2+UDTc7R2DkmmdQdZ5F/ou0+ZCT/KCUF3pI59SAjvaj/kJ8J6LgpuX8qQmrOBqj8re/QrQeqaeQgXGCa/f/hefQON7D+i3v0c9jeo6cONGrHym+0Y5HUGjV9SjdpvqPR6pgAbMNhr+6zf1DGxvXxtHtfHg+eQtd9Q6dr9JC9jvcyQEH9bpZT6gcHdX0j9tN2OaPn/21q1o4GyiDtmuh342yAE0vRejl7OovJjd762vcMhvIP2OFg+pwOE7JmGrFY8r0bT51cJsBx0zDIL5OeFEFU2gcrgmZn6+DvxWjsig54Brvj/lUMkrmAj+XwtJ9fx7dNp3gu9s1gXjI/8ACzMrg9ocB2yEStN0S9tWav6YAn6I9hB2mZzb+CAsZ9Ws2zC27XMcMfoB/ZbT6ReHdKe0mqlsV3wFQ/4iaUMHqsFeVlkV8WdX5nxnR57Kf4rgPKRzvc77IXG5Xn5XAGyT4VHfY8w3C74VnoGMMTQ93tIdZ/RQdCwSyGMgncBhPTuk0BfC0WGhw3eLCaRRW6kODxuHynWGm23ypGoYJNFHIasN5HyogdtwMAjKf0lqiSHAG855+FGc473VgX2TgdtI3cVRXMk2ggRlwvlMCQfukeQB8rlykgbYbcXHgIX9nHkrlyQ30FGdsbyeS0BOac/wZHdzhcuT+C+iMyLB47JuQ20rlyRSGoTtmb91rOhyhup04IJDm19ly5TL4ZZF4s9V1pZLoGiMW3FWKWH+qozBrNJb7eNwIzjIXLl05NRR5kXciBrXgtY+6FWvQomk6jSPv8+moHuaXLkv9hL1K36wibP0eZxA9npv/Y1/dYwNHoCv0XLkT9hS9V/00X0XLWl1Ar/Tem/raESdNs2fauXLLL6I3w+55JdF1d3J7GFy5I9OIunmdDqYnxmn4Vxqg3UdPfI5zjIAS4lcuTRSKls5j07sA2K/oo7TuGeVy5HwUh4gvjJPLcImn2No1hcuTX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6" name="Picture 24" descr="http://i.i.ua/photo/images/pic/3/1/3623313_b12d8a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005064"/>
            <a:ext cx="22479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 rot="6533043">
            <a:off x="3203493" y="2078075"/>
            <a:ext cx="873374" cy="319139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555776" y="3717032"/>
            <a:ext cx="3888432" cy="432048"/>
          </a:xfrm>
          <a:prstGeom prst="flowChartAlternateProcess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Визнач головну ідею вірша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9512" y="1628800"/>
            <a:ext cx="1728192" cy="5760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Настрій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92280" y="1556792"/>
            <a:ext cx="1728192" cy="5760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Ключові слова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39864" cy="547504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Готуюся до виразного читання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47598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Продумай темп кожної умовної частини вірша, щоб передати її настрій. Підкресли слова, які   логічно  хочеш наголосити.</a:t>
            </a:r>
          </a:p>
          <a:p>
            <a:r>
              <a:rPr lang="uk-UA" dirty="0" smtClean="0"/>
              <a:t>Зверни увагу на риторичні питання та оклики, адже вони надають емоційності. </a:t>
            </a:r>
          </a:p>
          <a:p>
            <a:r>
              <a:rPr lang="uk-UA" dirty="0" smtClean="0"/>
              <a:t>Зроби партитуру вірша, розстав великі (//) і малі (/) паузи, підвищення(  ) і пониження (  ) голосу.</a:t>
            </a:r>
          </a:p>
          <a:p>
            <a:r>
              <a:rPr lang="uk-UA" dirty="0" smtClean="0"/>
              <a:t>Познач рядки, що виражають основну думку поезії.</a:t>
            </a:r>
          </a:p>
          <a:p>
            <a:r>
              <a:rPr lang="uk-UA" dirty="0" smtClean="0"/>
              <a:t>Зосередься на думці, яку хочеш донести до слухача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868144" y="3284984"/>
            <a:ext cx="288032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43608" y="3573016"/>
            <a:ext cx="216024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ятно 2 15"/>
          <p:cNvSpPr/>
          <p:nvPr/>
        </p:nvSpPr>
        <p:spPr>
          <a:xfrm>
            <a:off x="4572000" y="4869160"/>
            <a:ext cx="3816424" cy="1512168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Пам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  <a:r>
              <a:rPr lang="uk-UA" sz="2400" dirty="0" smtClean="0">
                <a:solidFill>
                  <a:schemeClr val="tx1"/>
                </a:solidFill>
              </a:rPr>
              <a:t>ятка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s://encrypted-tbn0.gstatic.com/images?q=tbn:ANd9GcTP3IJ4sS2gaMSgd89oIz4dVU3-ub8GL2v_n1oZCuNA6DE-wDsY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46805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topilche.te.ua/photo/tus/stav/stav2011/naberezhna-2011-885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46805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0" name="Picture 20" descr="https://encrypted-tbn2.gstatic.com/images?q=tbn:ANd9GcQ1qilw7GnaKOpyf1BC0QUQL3RvOK2c989EnJc3XXChfkmH5koA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2" name="Picture 22" descr="http://5s.lviv.ua/images/kataloh/malovn_ternipilja/25ternopil/1209890950_ternopil.osinnyj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484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447576" cy="2592288"/>
          </a:xfrm>
        </p:spPr>
        <p:txBody>
          <a:bodyPr>
            <a:noAutofit/>
          </a:bodyPr>
          <a:lstStyle/>
          <a:p>
            <a:pPr algn="r"/>
            <a:r>
              <a:rPr lang="uk-UA" sz="4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Пейзаж – </a:t>
            </a:r>
            <a: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відтворення природи у мистецтві </a:t>
            </a:r>
            <a:b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слова</a:t>
            </a:r>
            <a:b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живопису</a:t>
            </a:r>
            <a:b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32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музики</a:t>
            </a:r>
            <a:endParaRPr lang="ru-RU" sz="32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16632"/>
            <a:ext cx="6408712" cy="1008112"/>
          </a:xfrm>
          <a:prstGeom prst="rect">
            <a:avLst/>
          </a:prstGeom>
          <a:solidFill>
            <a:srgbClr val="FFFFCC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txBody>
          <a:bodyPr vert="horz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100" b="1" cap="all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Мистецька  палітра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8" name="AutoShape 8" descr="data:image/jpeg;base64,/9j/4AAQSkZJRgABAQAAAQABAAD/2wCEAAkGBxQTEhUUExQVFhUXGB8aFhgYGRkcGhsaGx0YHiAcHhwdHCggHRolHB0fIjEkJSkrLi4uGh8zODMsOCgtLisBCgoKDg0OGhAQGywkHyQsLCwsLCwsLCwsLCwsLCwsLCwsLCwsLCwsLCwsLCwsLCwsLCwsLCwsLCwsLCwsLCwsLP/AABEIAMIBAwMBIgACEQEDEQH/xAAbAAACAwEBAQAAAAAAAAAAAAAEBQADBgIBB//EAEQQAAIBAgUCAwUGBQIEBAcBAAECEQMhAAQSMUEFUSJhcRMyQoGRBqGxwdHwFCNSYuEz8RWCkrIHcqLCJDRTY3OD0hb/xAAZAQADAQEBAAAAAAAAAAAAAAAAAQIDBAX/xAAkEQACAgIDAAICAwEAAAAAAAAAAQIRAyESMUETUWFxBCJCMv/aAAwDAQACEQMRAD8A+mUqeCUp46p08XKuO2UzijE5CY8qraRJIuB38sXacehcZcjSjMV/tQi5kUTTfVYJaJcyCLngR9T640hScT+GXVr0gPEaoEkdid4xYownIqkV6D6+v649kemLYxwbyI9PO37GFYFY8+f3+uB6FYT9fu88e5upaxntFrj9dsDVwU2uNz5YLLig6s0je+3zwr6iQAWtYTG5t28/84Ky9bVzCg/WRM7bCfxOBeqUCDyZM2/x8zhySqgTdmdqZoezOkAMD4SNiTvY2ni/+9eVzJaHEyYErCnUeADxaBe5jY7WV8hEMkgiQRySDbeRBF9tsTNZYCVgBVElJjgrJMCYt3I+U4x9NTx8wFX3ZqAawpsD724mJFrDe+Ff8Z7RW9r8JLhxKx7sMwHCgx5QBF7d9YqMJphOAVDsTCWPbwTB2HJ7YDpdHNQoz1H8NiLaZFzG3hkmxLSD8iKLb0Juuw+lTQovsg0lTIk7rpsQ50t94uN+Pc5l39mhYr7TUxKCwIkMNUhQCr8q3EnZsDVdFOk13IX/AE0DEFWgtIUGygRtIE8QRhY2eNYSHYFYAYTYXYgLxHe4sIwsn9ewTCmytRHoqUUfzEGyn2bhhpBLSRq3EteY74G6JqJNRTUOgu0AavETd2ETE/0+KYvJkMMhXoq/8xm1lhLXgC4ChYOtN/QgRuY0HRcuqZYijOoKViZsbBgBKqsAC+8HzOI5WhoIoF6eX1VQheQZZA6CWgEfEPeuDtq45tVcuy6iujQFIKBiFhoGkjUAwvIGw73IR9NrIalUPpqEka9WolhqjVZYECNxYwSSMWnKohlXLKStgInTsH2Ci5NjtGJUihp1KhTpsHcMpVpB0EKdOk2mZPMyAbxJmOlREISkAxAIZS4BkEHyAsO23F75fPNLlqSDeAGl4BBEgEnQAZMRG49OMvmjp1QAzCG0KsksQAAsTBt5AgDY4OUV0FM0O4JcAtJvpsDMAgCzX4J77Xx1m6aFA1qmqZuFkyNyB8NgAD+GEmXzkr3VQNWswdZ2YQNUkiDeZbHdUVCsrUYIgmwkgXtJ2No8TLbvhtpge53MgBodIBEABiu553jaZuTAwk/jEMRUGqDIMsJm6C0DVAa1om4jHOeTWGIGkhdJaSVIteO4J3iexxXTpLSGgU1lh/LMHvGoWkiQwkR8XaDAxrk6xqghdgIACnuY5JNwI8iN8Sjl10qHM6tjtCjjmwHPFsBZRCkmNK2AO+xFm2IJIEQZ/O+rXDMiKuoDV7oAK69JhhMv4ZgW33tgQBdASrUk8KRuAASSbbTYRMHy+XqZUhSKgYgNppmALsRwNmBEbCQsjmBcvkqpZ6AVgwALSCsHclj8KiZjax9MPs5RrIzEVadSnqhywQmGFzpAsPDIH9s830x6ZMj3L9OLKDrA4jUgiLRBMjbEwyahlWMkVVO2kEwIt8Szxzj3AwNIi4siMU5GrqQMeSfxx5WqGD5ffjpZzpENW49J/HHqZi0nAjVoFo90j8vzwPVq8A4yy5lFaNY47exlSzMj5xi01gIwjpVrRvv9cX18wJXiB+n54zjnTQPHscMRHzwuzIVSN7WMQd4gmbx9+CaeYtEb4B6iw02sTzPPHz9cdF0ZVZxnMyQrQCbg7XFwJI3N+dsUVbMFJGmCrD02k/57euBKpYrq07x7wnjYduTNog2ucV5mNOhQBvJkAkwYOoyLmTDdjJGCLstqkOKNcGLL9N+Yt5Cxx49Vpvubd+OPl+74SZPORqOlgAwsQZsTIjuIOxiMMGratQIO9mmFBN5A5/Dw8bYXKlQ6t2CZiQ1p38I1SPXkwJjn8JE6fR9qtTVpu0ErZQonk3mJjTHvG+Oa1Jip8LagCZmBfzB90Dz+V8cZjMKoKjmFUbWgX++JE+tpGcWky2rRQ2X1qdLGdQLMSSGJB4JgiYk2iYmBgjMsVRRpADARUEwxgCP7SbAfKNzgSnnVIGqRpe5kizEiT6b97La2Oc8zVaRp09QXUq621WkrAWmd2IPvERYxON8c41bMZp+CPrHUtJKMVDvbSpuI2Eg7RAg8jzxX0zWtyraF21KwDWIggeIAqBdhPnGDXyqUtS0wELLIIBP9IiSZ87/1GBAwP03N6mKFtP8AczN4doIj84+RxzSnydmkVSDa1RKY1VKWXDt/pohZkUmSSw1ngqNgPpIvfqNZ/wCbqtpOlAQgkAwFVgBM7kc/QJky4LinX1oqrJJBuLQPCd9gDfvAGGuZ6e5DPqCJ7yQVVIAEDVwLHe5+eItlDDJ5vL5jXrYhgfZsFlZm4YoQSrQALW35kAuiusa1nVpAUah4mSBMhLGDsYMW5wsyHSqTOKhZg4pyfZoSzGVM+FfFAhRebnYYZ5ikaJmmUpmDCife1kiEkaQVHcFrnywqvYxR1HIuFgqpIMwpJHhAi43vzbyjkCjWMj2hsZ1LsIJnwne6HY27b4cZZqLAsSQRM+OwJE35tN5AOwjuDVBLu1BSZHveJonsNIBJ1c/7vjoLLst0MTDHQkFV1LyGuTFhBI8R5AiJwT7KtJ0oQ0jVpgooEhdS+EcCTfYnciRq1RwQILJyqySGO06pCTPC30xGD6+cJ9oukadMBdYWCFupubzFpFjB8qSQCc0QKqCSYMVZEQQBxFyvcxcEwL4Jp0abVgJaxKJsAoJHj2Gm+red2PbF38GKqKXcIhpkfyzIJ8TQAT7wURfkgc4MomC9JKZRV0bxO8ajAJ1GO/GxwhFrdGYoGUwsATEk/wDVBXYHU3DGIwEvSvZPUZmYsQYSPED7oEtMgEwIsbnthpnaxXxavZkG8nTAAAsVGqBO0bDnFQdgFaoDVe4cFtXxNpKteSRpG1tZ74prQ0w7o2RVqUNqCaiYBOgyZJiDCySNu3nHFLpT0NVRakS0wBMbCQRMGJHYzacH5XPpT95WUglVeFncnYsSBAI8wLcDBOXz+XcxMqL+NPDJE8iRbv33w0INXLIfeUM3LaFv53vjzAdFKxEpVQKZ0hQCoEmIJE4mHYF9EaVVdQuBcbY4bkTfFc2WRz5WBwNmq/iicPNlUVbIxxbZRWq6VjYjV/7ccI8j9+eKs6xJWNtjt5H8seVJAEnHm5JqXR00d0zLxtJ3t9375wVlipMfCDI9bc4RJVHtdRJHBm4i8feT9MNKcso02B2jvt9JvjbDbjozlQ4ovIkm+4xWak2PcdsLsrXIO1h3777dvxxdSzgRzyG97ffg+huPptjZT5VZHGmWpJLBzH9Noj57X2x6VBWBZuWgTysRsZIntvjynmNUg7XsV/I79vngOhpE1AzAQJC7rtESJvO29/pvCWhSiBVMgGGgAGWvAKzYSTfc3He6X3kRqVRAzCoYsdJNpgjZbx2mZtwMFVXUxAJAktBJuNoAO5M9z2g45qU2KB2eNVo+I6SYJO4YiPM9rTiJOxpCunXFQlKU6iSGkn3eQP7SNUR2ta+Agy6PZxLNHu7EA3JIMG3AM3HGC1ymrUxOlkBVFKmWEiSNrTsAQCQb2wtzVN10sFgxeLGxuANhcj77g2GbfrKOaIpF11i0gm8R70AaQBMHzMouHfVMqAqmnUKlYOknkfOZjGVo0qmoxBI7Rc6je+5+8SfPDulQ1jUrBoXUdMER6zffbApUhC2p7SoYVkJkESJJIubGTHB9fPErVqNFEBUtVIkroKQb7gswMdvDzMG2LKqVVhhMRtMEHkm8bj8OZwofcNtA90jaxvwNthvIwcvyJDnI9eZ4A8EEhRYgA7LJ7c7fnhnQz5WGrSWn3fFo0kwxgnzvbznjCLIZPS6ux0wxaQBc3iSDsbm43APGLeoFmZKaqhmIYkC+/wApJ2kwAcQ+V2mMfUupE6z7VS6sHjQZg7QVAOoWFzM6Z8xMznUZDVgEyQ8KCZMweAQRFjG3MRhNSqEtpBF1IG7SSFKmJ8IIAIG9xipunkUg1NoZiurcKwbvNpOncm0+eBWMddR6mpVKUSSCDO3lEXFxaDwD6g1DpjSC0EGW974jMyJAEbzMTO4wscq1MAMNTC0E+8QPCQRJhpEQRJXaRg3JqpMawGCjTJmbgiJiDEm5FpPbGngBK9QWwZT7QpCmdEQzaSIBmI7g2HEzfTzoOXqoPE5c6SZtO1wQCd7fUGMLaWW9sqinLuohogtuTYAm3IYHedoGGeV6C0Q5JVl1RTbUG0OV0kL7zXBt3JkXxKsCnL9e0NTULpZYDMCIe51SHBm8GO4BtEFqM6wZY1agdCkhCDaoZYBiBBUgKZgbcki5fo2WISs9VSBJdQFSQCCAbaQ14MTufMj058kTSBQsCTTjUUcN7zNvMXhYnUQbg4pvWxUFZzOe0ropY6mhqmgTAHxEarbGN502xdmqTNWU1W9oQCyyDpidyNyJji2mbXwtyCU0dXXVUcsF1NCi3Mcg+Ri2HVTqGqs5sVpqdCyoAMGCQxkmxt5DCbspIJylTSC1TU2zob6QdvFK3ggX9NsD5asS0e108oQRtBmWtNtg0gSdoMev9o6LU4XUGWLKQA21i0m4YA3BInAv/wDpSJVEpr4fCovc+GfEb+ZYDjuMUmqEHU6W80GcyfEpqQRJiNC6do/O84mE6ZrMR4q4RuVaQQe0ESPnjzC5Do2tZiFB8+9j/j9MLnfU4IuZ+7A/SM8XplW2mVPacdggai172gwI+R745Z5VN7YRVFrOF8+31/f0xVWbUSPK/wB/34XmoQ259O37P0+eJQrFtQUmZ0yfd8MM0jylfrjDh3Jmh5Upww72J/q39PL54ZUCdMeQA7en1n7sSllbzM9ze5sLi/7Jx1ToWEEntPa+FHK+oio8zNekiF/CLHvJIAgDzIH34XZfqug6VAAX4oPMW7CCQLz+WLc3BdV0qdJkkidwQIO3M44z7qAECgC5EW/du2OpZnHwiSVFlDNahqMgtOqdQBvB0wN+w/SMEPmVGyspa0wBABi/cHe3l64VUKo0f1GRMnzMWHE8eZ+Xr1NiYgsB8JSyixvaBzteeL9EZJkluYzn+r7RgDTUmy6VAOmTqmCZMR/ccGLWIBD3AXbhpi4ESVuDPaYsDKPOZtahCsqtHhYxpspIjadTWPlzOJlMsCwcFFdATAuzQdRvwWPmPmTirQDFHphwWEyIBEta5IXSTe2rvGF3XCGVWLImr/TMFUCCwgcrsIIBwx6bVBZUYqYafGqTqIKwtonvaQQOBAvzuX1+OoBTqaSQady8XBUaZECNjaY3jCasDG5Ny4Chl1ExEHSbbkwDG/0gxy1o1NNL+UArMvAmYMzHG58t/nxX9kJClWmQJTTKn6gngNtA943GOOpZKkaRNRVhRJYgajEArO+42EECNycT1oaQq6nm5MKkMJDMHJUCwlgBNz5f4qo5QqEYtJZSTNgLmOSfrOx7Tj2oE9npQ6GuL823iN9xPaMB5+qSguRtrg7mTAg+gPz85xH6AZ5bNgFlJ0otmiTB9CNJBFyFi/pg2uoNNEbQdyjBYDEqD4RFnkPA7xa4hQBJYiCDaQ25AJ8h9dpwbTJbSrCxJAhoI0CdVoAcAGJibjnCYzzJ1NIHtILW1EGxUNOo9uJ33BtiqrTcwVBKm8KSSNOsm0enffzOLs9kmBQ+zLjxAkSQwfgbESCSBxP9tq8vkiiyVbSZ9mRfUTAPxeIaTwLn0JxUESL8/WeFj+WrgO4WANXjAImwPhix87yZKfpbKF1MAzGWU2CgAQCTtJLbwBEEyMEZosXDpCBXAlQblIZuxAbxWJB8KTJk45bNqQ0JqJBh2CqzMYJkqbsNIIMkk3JgkHQYVks7TCOr03Akq2mAFJZ5hrSSABF/Cx32JjpmadErRWEsyn/UCJIPvAWhoA0+RsRZHUpFEkkarqVmChtOqRvAkkeknDPpPV61AU6i1NcNpZWJ8YAE7gSoHgG4ERacIKPDlnq/wzIslZmEZgu+kFQJuUKeKTsdrY0adJZY9qPahioWndND6VALFVmohAMnTNzI/pzlepTqe1FOvFUhmKKv8soSFVRqI0ngkzAYXEThnR6lmHpiToZi4Z3ZFplWnUoUgA6Zc+HmJkwQx0GZWghRaa1qRYfAqu0ODGpXt8LAXUi3zwF1PIVvZ1KQCF6WlqgBX3Vn4zuWJNhtIFh4cOOn5GhSF2FFiHUvUZC2kgFjGqAQAVgjnvgzquZyioWNVarEmlJfUIlWK1W2C+EAkwdNrxcSQWYCgSlX2d1MQxYeIMJsBJHAvMbYZ5UKk/EWMqSYiGMyFnkSJkSe2GWZqVChegtMU9QrByAzOwKjQTqIDLqCkQJhu+FPU+qVHBZjSYtTYudIbSGKINRYxqBAjSLbgXvLjQynN5nW7PFU6jMtpJM8k2/DEwAKFRgCKakECDJHHYbY9wbEbmkSouBMW5mL7xiipmbBjsY4je4/T6YS5j7S0qam5YqoYwrWUkCIO7GeTzirovWBmCD4lAJaYPhAa0Ec6e0XA88cMMT9Q+Q+zSGppIO40txcM8kc3sT6YYZCkaaAEyYJPeWM/wDbpHyxQuYpBESVNVyuldQUnWzPq8zEmP7TgLMZ9wfaBSUa6RF1A/LaY4xeXHJqvChuZ0gE/Qnzt9MdZZyGPowi1j/vheodotGnSD2k3K/iPpggq9OkK0rCkNUm50x4j6iZxOPE0wbBeo0tBNUqPdQEAm8tVBb0BK/s4ozqgkLcDSJjzAtA+vy5xM3SZKYRhUcOxUuSSVYsShIAuJP4dsV9XfwJUVVKstovBANrXsYE77+eNs0NJmc+gM12WEsRckxddoNp8h6DnFlUuTo294xJgg2IuYgQNhyZwBSzCA+IOG3AcHwwdxaBOmYknttijpXUTW2M1Isu6gDUSkEiRx9N8aY5/wBSIjakyhZAVlIBHHu82HbtxG4wLR1QSLE+7t8xMXtwd5GKzUcAgKuiDDjTDEmCNwNw0SbxtfHozwVArEGVPitYRJvzA8uPpVWXYXmM5oXT7OQNidwYB4YRcHY7+RGCqGeqMs+EmBd9OqxAgHSLydlDbg2IGM8+dceEEPDFiCAWJ1byywIudxc+Rx3TzK6kMOQfFvCkkmdovB0zIP3YtXQgvqYpn2ZnxydWkwQygS2m8SSbkgeG4PK/MZpmDaVYyR8BAJ2JCk+GbbEwbYKz0u1V4OlSnBIPhJMFp5hrkzEnyANJ2qgGoNA06oJA0krckkE3b9RiZKxoW/xDluAQJm5Mix23I9fQm8TM1XRkBKmaer3fCGNRh4r2HnzIHbB5yjK4RiinYR/azCw23G3p5Yp6/QBemySf5CzFwslmkkQDvsY4vGJXYF1evUp60pJREtJqEMQtgCFUMPEd+Bv3t3UzYLvqBMfFSYCJWJ0H1/q4+WAqtMrUWiyzDDxmTDKW1+ouD3v52aZ/IqEZgAtyCQwN5K+tmvF/9OLb4T34Ar6vW8Ee3AkwwJKOSQII1CNUQpvBH3ddMpyBrNMAKoWXtU8TKWm0wpIIkACL8nQZ/o9TUkQFYGCACoNioNogi1hxuZnCvo32cWtR9vZGP+mqMQSFY6qhDSzAiIUSTpJ+KBUegoKXIqzsaKmskkVAukqR8MNc7bmLETN1OPMzmmDEJUYUlaKVz7pYA6QCBOjcn8TOC+p5N4ZTITSBpeE9oQwDMAgEkrBMgmSY2xzl6C1KgVn1BLKDOkqANpI8JMcjfFFJEejRdQNJLxqqEamCMTGlgyrCQJLaj94m7P0CzIIoezphU1DZiSrEFCysvjkbKADyAMKOtV0TQ1FFioumAQwUEi9ryCjkKWPvW2Mu6FZGpUfaBGok6SzQNOoCWDLDXIMC9wu52LQCHJ9MZiXUOZjUWAADEzplgoAAMczHYAguhnGVgWppM6CWYqPET8QIgRMAmIFt5wfU6q9PTSJViIVUNNWUWCnUxFgD85Bsu5oo54V51eyQBvGsH2TjSxBOkeFwAYYAdie67Bg2fykQapHhWyaVVpkAkgAfF4gbm17yDdkKxSnJNNRqKkkGAIImIJkqSTuTfvgrJZ5J0VUNQhluFVVmmjQgKyH1W/p2m24VdVzMkfzBqafEsLpUMSUsZgEAiQpkzFgcOhDjo3UmoUm9lVXcMdEhDdvdUrCyoG45G8RgfreaNWm38PUC0tMVFCoKm8zKKC1OIk/1T5jCCtWepSFNI0oULwfEYEAzPhGk+lk2vjsVxTJVFWYIPveMEL4DBuoGr1BHGCwLsrmQqBT7O3dAx+pucTBlPPqoCmmikWIZaZMjcnUpNzeJtMYmI19gM6f2YpAPqYsajEyVusnYeLYWjtGCunfZxKfukiBFwBJ7m/e+Kf46sB7w+gxKHWas30fQY52snrM42M6/R1Z0e+tUKgx/YyA+UBmIA7nyxZmOn6rT4QCI8jAI22sfO+KU6m86vBfecdUOsmSGKgd4/CL4ttrtm1IszGULEMDENqF48rxAiO8m/GCqNH+WcsCQ1RiGaCYDCZibC0C9pAwDnerwsqwkDtjPHr1dmABZSTOowottHz7/AO6jltkfIuhx9pM6BSpzEEqNJBEnwGSRtcn549XpLqo0mmIAgMGAssXtcTJ/5jjN9XzSMrhmZolmIlfERwDH1GMVVz9Qm7nxX8TE/wC2Kmvk0iJy8R9RzuRqAMAaTMYsajL2EjSCynnnecUtkmp+KoUSV0e0LsSCVbaoUBjbveJ3kYPptd1IJcaT2dST8gZB+WNmz/yPEh1E3JgSkfCsgMBJ29fLGmKLiqfRMWyo5ghRTvf3BpABJ7H5+YuCJFsJa4DMCAI7dttyZIAnzsPkOWrSWMA1CbtsADBhQIkbiNreeOUy5BHi3+ERcfPyte/rjRzQ7GVDIFiyypckktI0qJneexsMSstVE1lLrGkEEjSASTGodo4iRGA8k7o0EmJvoBjmDa4vfnnBTsiyWqAk2h23BHIkGNrHGUpuwtl+bzry8oAguAoAEgg6ve98jkA2sOZppZ0alY0kkARJvqClRP8Abf7sKf4sG1PxAEgGDybEDvuPQ4f5eizKYsNiY4MCN7bz8j64HKXSQ7Bq3UFR9JSnAJ96JvPCjeTN+2CMvkkqUKQBIeqNbAmwJje+wXSPRfXCrM5O9pBjcz3N49PrPzNtAECVLEg2IPhHkARvwI4GGnQxzm19k9RwSULklWII8c3gydXoLzcxYifaTPNW1MmnSWMKVvtOwIJIlhInc9rldLzkrocL2Agegufzthf1nOLTIFNRYRcREQBBABm+/l8sOM/B2E9Q67R9oWAc2hRRBEGKq6XDhficEabDTztjv/jq0jTpUqQUUSiq6ksADJMaxAbSYkgxe/OMdneqVCRfSJBAvuO8m9x+9sab7NqktULK5OlYZSFmoyX1EQGHiF1gRN7YdiTHnWOoIGKheCAtwoY8rBuYJMzfX5DAuVQFY0ITeILfELiEMmzG5HEYq66Gp1SPepMTotAhGa2whhcEWPfANbNA0pBFngKfeuPUSBA9N+Ywndmy0j3MUEYMlSqUp+09pIXUEKySyAAEKT8IsdzcYpy/UGytmGqZZBoUo2y6g0nSfEZEeAhRuRAdDP6Kh8CsumSCNoggiN9tiDYnvYTNdRKMYZhTYECJCmYEAC8QbgEW9cP9ks0XVgXpe1UqFkiYb4nOpjEwBueb+cYU0s+A7U0ruUYgO0aUJmJaL+yCH+kk8gTAV/ZvrfsXVdTGg0hlBIe6MpUm9tJnVtA+RZ9XGWS9P2hD+4ENOSVBgki6kbaSqkgSDfAIJzjimvt11EMjAQhZdQGmfE0B9LSxWQpvO0Z+v1ZqlUaj7QQsnRpMwLTAaFHhM2ta0HHXT+ptV1UwG0ksCoWn8QC6mNixIlY8l32HPWOkfw9d1GkqYPaNV4gkliFO8txe+GIfZVhAqaPDygtAmCTHxEiN4FrYHqlFurQSpkA7Aj7/ABTfiBi7TZZuJkx8xcmLTuDO/E4JGSUKLCSTJ5347c/OMY8x0VnKILMpYwJMgcdp42+WJjyuHDEKCVBgXAsPI3xMFjNCh8OAqZhhg7Ljw/LALjxYc1TRnEcBR7Mnz7+eAam5x21U+zIjn9MVTfEZDRHrCwwbTWafo33W/XAQ2wbQf+W4/fGJxP8AsDEnWcuNIPnf0tivq2USF8I+mDermaQ9fzGKepVQVQeXljXK6RnIWZLLAMSF3EHDRlBXQzNMX1G9zeTJMR5efMYX0XvhpkqoAIiZWCSBPOx3ETxv34w8MtEoWtlAQOwi8RuBPkPX7seLQHpHPnfj7sEEyTNu8fv5YOpZYEaiJBB92CwuIsd9jZdgTjR7RVCSksd7XA8uT+A+f1tzKGFYSfrImABv62ttgh64Um50wSTzEKNlO8E7+uAzUY6SWMmI4sBEfKPu+QniuwpHdDp+swxiJ2Jtt8yeO0emDaHTEUjxEHaConnz/fyk29PcTYjUTCjc7jiNsFilMcLEjgm+17zPbe/oW0VSElbJgSIUMQQo2Juvn5nnmLYqfLAaD7moXIk3ne0kCPrfvhuyKSrWW3ugG0Ai/OowRt+gVdVzQT2amJCBpgRuVNiLfr8zgST7E0SjCMQT4gbiDbzMbST+5OBeqUiraZDAE77giTYrNtrD9cDZs/zGYNpmGIJBDaiQBpEzwIN4vHfjMsLBpkAt8oB5N7TEeWBRQgfL0aiVb0kqG2lWuCZ1QQGlvdI528sM8p1WpSZWUOYmCygBb+ErZr/KxCwbY7qZpEzlC1gTIvwHHG/v/d64ozXUtWXpyInnzkjGnx6sUeyVs1VqKajksFaLknSWMzczck/PfAmZdtRABuRpUg+6wJDeVr28sG9JyysSXKlUUtc2v6bCwF8Mq/V6AqVFo02ZQq76RJkNqGomdo2NpB5OMHMtz3oz9Gi0EO8EbAk7niQDa3l2xE6C7EBqoVTuAd/qwt5+QxoPbKqoVUDUPeJVwZjYLN7j1wVl5aNNOYuDuB8o+Xz2xLyNE2xNkek+wqB6ZOpJKkyxkqAbX1D5EjcGcWdANNk0uSxBsrS0Gdiv9VoMyIMg2uf7M6/EnN/EAT5R7uO6gWnVFVaZgrpK6SfB3J33+o5tGIWRvscZb2GqyrKxRMmy6RAIgEGfXb1wFmcnTciaK+GDAJKieQDb6Ri8Zf2xLlNEwfhiw3M/FAnnDH/hrAA+0IgbSFO39g88JOXrFLmhXmMqpsqkdipnnYfPHNLJEi7wJgaoIG/JMA2n1wTmqbtMmV2uxknUNrm0ncd/LDeggWBvbci53G/In92w+kWk62Z7NZHN6zoenp3FqfPyx5jQMKM/F8i35Wx5hfIhWvsoyo8N+3fAVdb4Myvu4FzLfPHZmjozi9lVeuBC7liYHoLn0/UY9SpgSvTPtNQi66TPG5t5kxPeB2x0JxyzRqgn2ojjFyVrEd8Ly2CKZ3GIhHYNnObkrEcnb0GBs2bDBVQiACeccKk2x0OHJURJ6BMoPLDCmv54HytEAnDSlRLWAJMmwkn6YqEGkJChHhzMH12uDgrO9SaAoGkXAJg27bcdwP0xK/Sq2v8A0ng2HhIv88VV8o7QCAD2JAM3G2/3YP8ALLoUZ6obRUCAyLSTM+XJ4/ZxdWzisqjeAASQCTy3Hu6tri1sW1egFmGqrTX/AKyb24SN/PByfZAECM0gsLhdXA/uHfEK6CmBZbMEMrixncxyL/ht64PqVfAWJJ03GAaiZSkdNOtVr1A0QieEepM+lji/2TlCwpnTafatpNzHu05+mqbYr9jSFJz0C8Xk87+eFn2jYvoMExTi0n4n3EW/2xs6XShU1K6KhALFgFCQN4LAnkfFzjzo2UFICqs6tUEy0x8yQB6DCUkthTPnnUq5aqwHkZkdpBkeUffg3pOVrZlxTpqXcBjEiwjck+cD6Y3323yCnLklVZiVhiBqW8+9EwRjLfZ+s+WctSg6hD2Mkdgbgd/lh87QnHZ11ToGZaujhAAp+KDMgf0zOK6H2ec0lR8zQGmYUMWO5a9hBvjU5Lqftqmly9JgPCx06bGAD5k/LFPUOmldVVVIZWGsjkAzcecfPA8z6Q+CWynJfZdWoaGfx6zJMFQNiEFoLQskm+gCNo5r/ZBFDOa1SbGaakPA/pbUQBM7dzPGNFlcylRWQSATr8xAsN5mdvl64CzFOs2gLAVp1HxEaRfTEkcR9MRyZVIA6X9n8sq+KpWdQoIBJAUbArYST2j8MaNuhUSsIWkCZ1tJIseY1WiLYNp9MK0/AotBkxvG5tsOON8dP7NZF52AXwhTcEjkGP188ZrJJ+D0YrO5Krl6dapl3k0lkpU8Ui0wGv7sbNuPTF3QertWy/ttaU3U6aiKsLcnxf8AlK3sbGRxh3nkVdVWszFOdUDeFINr229MYbpmSqU2al4BTZgQg8NpsTc30niDIOLUpNbFQyoi7pr/AJYIqU9IsVkjSbXIE/MDDCjVItqBUGJX1j8Y+8cYX0ulOUEmlqL8Fi2iRHw7xJhfqIBxfWyroSCyGO02N+x23+6+M3G+y+KfYeuZEBrEAFpm1p7egPrixc4rhSuntY3tf9MKKebUAzpDXEcSxmxv7xJME2uOMepnaarDKqwOwt9wuDxPBxTjHoXGPQ1FZPiaDzLDEwkWsn/2x5aT+uJhfHEOMBoesZGmPFm0J50gt+Awlz/2qywj2ep+1oH33wmofZej8TsQDtN/M24w56f0OgsECw2sZ9bmJ2xq/wCTGvs5OaXSBaHXDWML7KnFiajMfuAGC8rmkkGpXTT/AGU2kx2LNH3YPfLUdJUICOSAB23O8xtjoZ6nTAUIqIO+mSO8bn6c4z+eL/yUsof0OplK5/l62I4cjfsVED5Yd/8AB0uxQMN4VdIHHBvjD1alBG9tJotwVgat7kE8flhrkP8AxEp0k01G9oYsVsb9z+mKUk+kaRyRfZpFy9MA6aKSBMMAbf8AMd/0OLaRCj/SQd4C7/vzwppf+IGSKyznUYtpMyNh6cYEP2tp1EcgRMxJBItHkJ/d8NyaKc4hJ+0DFnCj3ZgiO+kAW3JO2+Fv/GwKjLqMnxlhqsBIJjjtsf0A/wCLIi6lemGkMoi4IsfEIN1JB3523xX1PqVKvVFUMi1fCGg2IB2iYjn5R54Sb+wc4oOfqtWHVgDPuFlDBo7HTIYEbWjnCn7QZpmq+2WppAIDKBYEbcSN9jj3Mu/sdMM8EldIhiSCBLbxpOw3PY3wir0sxWXQVFKmdNyRJ2+oNj88CXouafQSPtJUYsKNL2hA8VpjjFeU6Tmar6qmtBMuJtc/d/vhj9nci2X+IKSfFcEGZGr1vHfkRvhlS63WmoKYVm3Me7JEwO1u3OHaW0OvsP8As3l/ZIwQJA2JEm/fa4/e2GdfID2ZIm522nmPznyxn/s7VrsHY09JkmPhtyBHY840mX6koQAvJI2MeX+cZpWUgXPZgNRBjY6TBjvf5GLHeThb0RWplzc0+TaBG8eV+MU9Y6yns2UKQqn/AJixtGCOmdaT+HpkKyiGnVF4tzMAXvyZ3jFSajHYenebP8U8LMBJiI90xMc7jzvhTSgMyG0SRa5ESIn53xd0jrLVKtTUoKFKkBJH8sAHed7Tb8Jwz6t09ahpOjFmam5CndtDkkGNmhjae/lgjGTx/kyk2B0WurTaA0AxI/zO2HNbPUVpMS4p0ydMXJaTbafLCP7MtS9rSp5gB1LaQSR4dUxzJ8R3ItP0K+0a/wADUEjUtOGPIZCbiI/pm39uGo2k0NSGVPLUqENTfWri8BSbwRB4E+drYi9cSmwYgqR4QrMNzzPHyH+M514LRdlRjoB1KQ1ij+JYPIAIHOxwtpZlWaAxcE2kxB9f9sY8sjbRdxN3kOtvmKdbSArLMLOobgXHY9gMUU8w9JNbgglgQTGqY47QATxjNjMeyU+xDUyT4jKlW7XItee++PMiZrKteoWqVmIRdU6UVSdogWvPmLmME4NRbbsdqh+OpmoSz6SBBTUJEgsNogHmN8W5bK5Z1ZWVZHi1KdDDybmDz/nFGayyAuEDbCRqUbA+UzE83wF/DmnN10HYkMxm1j8QFj5eeMsTbabGn4w/NZsQFnSqyTYTHF97eW8DC7NVEBJNRYMGR5bHvB/PAWdzehxHib3jC2A2ke8TtM/seVFDjUWEQpIEEnwiDqAkbnYn5XOOtofLxFNSiqgOsHUfdEao7zEEXtA43wO4NzIYAEgG1yDaZjf8cX5WhqDF6mlUEidybhVErEkA8W0gG0HFHsxOnWxsQZYA7+QuLnth1QIWVc6s8jyGr/2mPpiYPzNClqPhc+YLR8vCdtsTFitglb7UWb2SlBG5uZkR+/PCmt9oKrMJd7dzE+uHS5mjTYIKVOC0cnbnYkyL3OPKtAVWgKN9I2AmAe3aOPLtOMVFeHFRMuajU5OY0mBYEm3/APRYj6HFdH7P62Ds7ESJZrA/1AEmYGOc70IpLow0iLT+Pb6du+Dum9RSCKlN2/ua/wAhaO+Jk3VxExdVy2WUkKzOR32ny798GZHL0iC3sltyR9OPw88W01Q6iKbTeJUdpA/9Q+uLctlaYJ1SOIiwtv632tiXPW7EL8zSpPFxO2w8vwwvzfTkUSGmOwsZxo8t0xSQCEC7iTY+o32xpFyFErIRGbyAHnyYFpwvk4vQJO9GA6ayltDKqsBadjtGDKvSKIlncTFgPL/GKvtJ08rXIVZ03MCLfvvjS9L9jXoe0VZ0iL2iPv3/AD74uUmtobTsX5Dp9WFNKo+kAldQBBt37G1vUYMzprqoBppVGmPW3vHgCwF/lh50sVPY+6vYbC3H3TjpqJWZHvDkEmf2R92MPkle0CTMPmaeu9agybw4Jsd5tcgT9LbDHaUFpyKJZWWwBuDPPzF/vxu6dKVVYAsNttrWj5RhBn+mq0NZHMTxMH3TB2gC3njRZU9GkZ1phnThXZNFNqbBh8W4kf1T3t8xjLdcy2ZALMYAsTEEdufvxpMvX0ghmKRsV5N79o8je3GF/VcrU06iwaZDWsRMXj97YL2dFp9GOT2p2abyPOLj78fWs/0anUy7PAOke0BG1gDxJ0lDYdyMfOa+QVQCjQ5N1MwB3B7+WPqP2SBagillYKNPgYNYARNtwCJ9cdOP+yaZnv0zeRqClUUhpVWfTvDe9aP6bAfPnFuX6s5rKxRgEqBh4R7O6lG8Om0hot/UTEmcMemfZNy1SCaemqChJF4M8HlYHcfLGuyHQCE0sQwkRKgyFIs2/wAIF5488XGDQmfLuo5L2dZ1p7Kw0xJMGI+4jDv/AMSU9tTy9ZFaXpsGN/CfCRMWBGpvrzjb5v7IU6jhmqNsJAiDHrxAwzpdHprT0CdJ3i02jjBDG1aFR8AzWSZsplyx0MEaiJBgmmRpk7AQwv5eWAzk3QFwsop95TqXvdlt8/TH23q//wAMgCk6V/qGr8BbHzX7Q0m166dYrUfxAcabyQB9ee+HPEmhmdbqhlQSRLAeh7nHlSoaWcp1n8USrR2IYA29fvwL1hWZRJQw2rXA1bCJYLLXn3p+WCKFVnUBl8Q378Qf09cYOHFV4yl9GvzPUQwVkI2uDJmZnYieO2PMt1ANRqOXFRBUVZWzAFGtBJkg/hjLKdCkEjeVjdfMD9zgejmXuoqCmGMki21pIQG4HJvYYnFh49uyuh42YUH2Qcnw6/BaRfSQeBueCDOFiUSSrAnSNgsfDAi1rkTYQPrjnqVVv4cBAzEllJJJU2SQAYgljuwn+YwwJk6yrqMEpNybxIYkTAiNIWZkgeUY6KBMc5BlYXUalJmQd+ILGbSIxdVytMMrFjrO1r+kiBbj8sDZOkSxgg2HxbEgcRbbHeZZhKKoJJ97UQIgggQLEXv9cTRouimsHViATA2vP36cTBy5imvh0kkbkMBJ/wCrHuFb+h8fyCZPpIC633Ug3MEbbztJwbksqywxi+kXI87Wttx5Di+FWb+0GXCBdBqMI8JshIJ3m535njBVH7QzSuUQQBoW0DiSN/wE4zlGRxUgzNdQ0gpoU2vqEjtfe223A9cF5XNUqSC255Ex2i2+M0OpIHLakLHYsphd/WTH3xgt6a1oZnJMqFiFVQAZtBkTA+R+cPG3pk76NF04agSIi97gbDmNJ5G/fsMXjLA7gWNzsLd+I9PrOFlHqtGnqUODpsvikyTe2x4iBxiygarU4FNynxBzckTYkn59/njKUZIVAtTpj1XBpmFHxel+8CRgvM5E0gNLGVJlrj5CPO2KF6xVphQmWchhK8AjtHG4gfrgXP8AVswy6Tlismxnm87c4dS0gei7qFQmqNboNSzE7ev3Yo6WFpu+k+FhYA285nk+fnhZTeqahY0/eM6SeP0wRT9qzEgKt/y8hEDbGjvjQOWjd9IzhKmSBAtJj9j9PXBdXOioCgvETp9ZsfuxhMrWcMLT5TpHO/l/jDR+s5hUISgFEE2bYDuY9N/pjF42O7RpWzQSnJiY2HckxvudvUzhZQ6etRyHYsNU2JiN7/Qbf5xnq+ZzNRAFpoii/v3J+kzxg/IdKzZ0+0qEId9FpnzN5/dsHx8d2S0O+r9IFlRwrbLaRY899sDZWhpqGlWQGnudLQD2v3A4xbU+zaSkVKvtBcsWnvwbcYO/4KSoUktFx3BkTB8oFz3+WHHLRcZtBQy2UAKmnSAAk6gCfWT3x8+6N056lRq+WYpoe3Hfk+X4+eNbmqaz47QoWy3PE27/AKb4o6dlVTUKNTS2qSSJDCObiO846uTcdHVVqzW9K+0KKqrmEFNyBLAWJgbgXBxZ1r7RezX+XURudMTaO2oH8cZCn1GCUqFNQuCIIN9wRYifznA3U8ulSCYMCFa3nYmDtP34I53ypoTj9GmofaYsJ1QdipsB7t5JsJ7iOJ729R+1EITTYah3H+QJx81r1dJKkWHAYaebgBRfzxS/UnmQ1hxvxjo5oijT9Q+1bVAQ5IkeEpG49Z/DGWzdZKhi8n45JgXt7on/ABgermNZ8QExEj8/1wNXSLSDHzxPIKO69EN8UxaSePyxxlWKkgm0QJ2ESfpJP1OOFQxI+7Earb9/jiHvQ0WvXixUmPduNr22/PBNDKD2ZrUhrEMSpT3WAiJmXtFgMX/ZfJDMZqnTcSl2Zb3CiTtfbtfGg6h09aQ06NCFphWBNM7yCTMTxHPvCBgjHiiuzM5uoPDT8BIBMO3vM0ElfdBErH/ISNxiinlDTpnUFj3lufCoA3JubwZO8LhxV6aqnWy0vJjNlGzBhtY3ECNh3wsoZxdZFJy4u+lgSWXUANJtqE8W4t2rsfRQ2WZGFyzm5C7/ABTJm1uI4wcj6ikGwMybyB4o8trEee+4ArvIYBCDMwZvO/r/AIxf02qAVUCWYkQJAPAEHi+/4YGtDR1WogGCrn0gj8cTFhUiRJFzYoJF9jJ3GJhWVRncnkKVTerp4E4H6h072TR7RXEn3ZntcRjW1enZNllYPbQTA2A3uZIPHbbAZ+ztIzDEFd7SSbGLcXie4IPlXNenPJJIVdKzWXWddOd7+v7+/Der1DKgH2SAHZSbRtBN7Qb4CH2alSUYs2qCNMR+ZbabWkY4H2Yb2ppgkkCW27etzva1hOIfC+zOhrkM0hI0EFnZQQirqHnM+UbnfG7y1NZIcnSCRA936xdoE22x85ofZKsF1CqEAvIM2jeQY/WcNvYZ1USaw0khQSsnxQFLmTY8E8TE4zyQUumNGwy/T1iSxAD6gCEESOCQDHfk7bWCTq9V3cSZE7gT6fmMKOs5jPqAQysGuSi3JvYibWi09trYG6VSzFcXqimymykQ3AmPltiJYX3YSi2Oc1kYAKGWbiL39DsRjjpy6X0XJsZ8ja/ljxOh5oeL+IE+nncbbg/vvXlugZot462kQY0+8xgW0jcXjnfEKP5I4ejbMUFCEgTeCB+Eb4JyWTUqdR8TGSLWP4eXy7YWD7NuNROYqefyt8uRHlgzLfZpCS3tKl76mPNrxIIMWk7RtfEUvsXEcUtKiCV9TG97D6D6jzwRXqv7IiVEgQbb8fdhVS+yqM+oFyo2IZiQQRc7RceUxvhT1RWyrhtbtS1e6ZJnvO+BxvSY70bWnTVdBMFoGo82H4dsMfag2vO0+vPpjJZLrNB4IqBWiSGsSD+Bn98Y0mXY7zqBFo7YyeOuxly5dTMAT3555/fpha+QIOoBTA8TG3FwAOI7+eDlNifzvck8/hiuoGBnxG3rYzaOf32xUOSemNSa6Ml1P7NxWDu8arGNx5xNh6GcUZj7OZyCUC1FO2hhMCDPiM/KSfzc9a6GWqJWo1RTk3MSp7yLEGdxbY7TetepZigANSatE7Er8r+Exa/fbHRe9mqyK9mSr5NwdDJ+l/vB+mFdSmwaIkbn07Y0fUeok6WVirES3vAfLiOLduNsKqrkABjzbGqdGjpgmZzEgAA8SYGoC8x+mK3qBtwdh8Pred/kZ2IvbBtPOU1HiT2keSrG+5MzNreu+2OMvVkEAgCb+Umx23EAT5YvoVWD0qojUADay7dwVJA8xfiDhlT6eXcmmoYBQWCggt4hJWIiN+Dfvig0vFJbTfbTyOJ2Ha+CadPkVLabxIMRMgAE7m+/34iSbdpgkedOzdRmjLpNW/jVRrvB0yRAEyo5OqPhAx02eqVGKtDELHiVTO8TItHhNu5nbAMvMkiBeSZJ3JNvUxz+GC69OGmlUDLtDCDYGwYbx3gYbbeg/QLmM8w1KSdJEMCFM3N4290jjdRxuvGbpU1ZoOtyFMFhpRZkC/xNG22k+WH9HLowGpzzEMLhdiGK2sLg7T548FCkwF653Nkp2BjfxeKLdtsNMHsz9Tri7lm9YIMeGGAmZ94SDyBJx1lupguyq0tp2uQbC4gCb3v2Pe1mcyrqxIKMAsBgDDKJIGk3B8uJwop12kFoW+7WSTv8QERwQd8aKmK2hvXQOxZxqY7kkfqPwx7gyk7RZsv8iQPO0HnEwqKJ0qmPbuIEBbCLC5wxy3x+UR/1nExMYz7Oefp1maS/xK2HuA7DfTv62H0GGFJiKoI3NQAnkjwW9MTEwvEJdAXtWZs2CSYpU4kkxqLA/UWPfDauP/mBxNK3/wCukPwA+gxMTEoqAGDaedaifKDb08sZ3LN/OpnlgxY8k6aJk9zJP1PfExMbL0r7NDTM5czeKlp48Kn8ST6nDyl/rr/+Fvu1YmJjnkTLwv6oYppFrRbsNUD0wP08yTPcf9+JiYzIl2M+mmzev/uwPVQNp1AHxcid2x5iYTH4DDLoa1WVUxtIFrnDvoIt/wAqj5ePExMVLsfpKhhoFrfmMFrv8/yGJiYT8JAxsR5L/wB4H4E/U4BzCBoDAEaOb/8A1MTEwer9EszHWBDU4/rj5TEekWjC3NDxD/yn/ufHmJjY6F4Ks8ok2H+oPxfFhH4t+IxMTGj/AORjfqdMCnTsLpe29ucIOpVCMw8EjTVIWDEAIsAdhfbzxMTE/wAX0Z70oSzg3Gkm/wD5lw8+zlMHLSQCdQuRe6SfvxMTBmIfYz+z9FSVlQZW9h3XGh6hlkCtCKImIA/pxMTGa6ZZkM6g9rWMCdIv/wBWPnedPiPk7R/6cTEx04uxMPztQq8KSAAsAGB7oxMTExq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ая прямоугольная выноска 10"/>
          <p:cNvSpPr/>
          <p:nvPr/>
        </p:nvSpPr>
        <p:spPr>
          <a:xfrm>
            <a:off x="6084168" y="548680"/>
            <a:ext cx="2592288" cy="576064"/>
          </a:xfrm>
          <a:prstGeom prst="wedgeRoundRectCallout">
            <a:avLst>
              <a:gd name="adj1" fmla="val -56861"/>
              <a:gd name="adj2" fmla="val 351340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метафора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220072" y="5733256"/>
            <a:ext cx="3744416" cy="864096"/>
          </a:xfrm>
          <a:prstGeom prst="wedgeRoundRectCallout">
            <a:avLst>
              <a:gd name="adj1" fmla="val -52810"/>
              <a:gd name="adj2" fmla="val -226461"/>
              <a:gd name="adj3" fmla="val 16667"/>
            </a:avLst>
          </a:prstGeom>
          <a:solidFill>
            <a:srgbClr val="C0E78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уподібнення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неживих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предметів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чи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явищ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природи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людським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якостям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7544" y="548680"/>
            <a:ext cx="3096344" cy="612648"/>
          </a:xfrm>
          <a:prstGeom prst="wedgeRoundRectCallout">
            <a:avLst>
              <a:gd name="adj1" fmla="val 72779"/>
              <a:gd name="adj2" fmla="val 368546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порівняння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192" y="5085184"/>
            <a:ext cx="2304256" cy="612648"/>
          </a:xfrm>
          <a:prstGeom prst="wedgeRoundRectCallout">
            <a:avLst>
              <a:gd name="adj1" fmla="val -102279"/>
              <a:gd name="adj2" fmla="val -19610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персоніфікація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2483768" y="2564904"/>
            <a:ext cx="4608512" cy="1850504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Художні засоби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187624" y="5805264"/>
            <a:ext cx="2880320" cy="792088"/>
          </a:xfrm>
          <a:prstGeom prst="wedgeRoundRectCallout">
            <a:avLst>
              <a:gd name="adj1" fmla="val 55056"/>
              <a:gd name="adj2" fmla="val -2395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художнє означення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544" y="5229200"/>
            <a:ext cx="2736304" cy="612648"/>
          </a:xfrm>
          <a:prstGeom prst="wedgeRoundRectCallout">
            <a:avLst>
              <a:gd name="adj1" fmla="val 95214"/>
              <a:gd name="adj2" fmla="val -22394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епітет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95536" y="1196752"/>
            <a:ext cx="2736304" cy="936104"/>
          </a:xfrm>
          <a:prstGeom prst="wedgeRoundRectCallout">
            <a:avLst>
              <a:gd name="adj1" fmla="val 108708"/>
              <a:gd name="adj2" fmla="val 162309"/>
              <a:gd name="adj3" fmla="val 16667"/>
            </a:avLst>
          </a:prstGeom>
          <a:solidFill>
            <a:srgbClr val="C0E78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зіставлення</a:t>
            </a:r>
            <a:r>
              <a:rPr lang="ru-RU" b="1" dirty="0" smtClean="0">
                <a:solidFill>
                  <a:schemeClr val="tx1"/>
                </a:solidFill>
              </a:rPr>
              <a:t> одного предмета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іншим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868144" y="1268760"/>
            <a:ext cx="3168352" cy="1008112"/>
          </a:xfrm>
          <a:prstGeom prst="wedgeRoundRectCallout">
            <a:avLst>
              <a:gd name="adj1" fmla="val -59356"/>
              <a:gd name="adj2" fmla="val 14954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 </a:t>
            </a:r>
            <a:r>
              <a:rPr lang="ru-RU" sz="1400" b="1" dirty="0" err="1" smtClean="0">
                <a:solidFill>
                  <a:schemeClr val="tx1"/>
                </a:solidFill>
              </a:rPr>
              <a:t>образний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вислів</a:t>
            </a:r>
            <a:r>
              <a:rPr lang="ru-RU" sz="1400" b="1" dirty="0" smtClean="0">
                <a:solidFill>
                  <a:schemeClr val="tx1"/>
                </a:solidFill>
              </a:rPr>
              <a:t>, у </a:t>
            </a:r>
            <a:r>
              <a:rPr lang="ru-RU" sz="1400" b="1" dirty="0" err="1" smtClean="0">
                <a:solidFill>
                  <a:schemeClr val="tx1"/>
                </a:solidFill>
              </a:rPr>
              <a:t>якому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ознаки</a:t>
            </a:r>
            <a:r>
              <a:rPr lang="ru-RU" sz="1400" b="1" dirty="0" smtClean="0">
                <a:solidFill>
                  <a:schemeClr val="tx1"/>
                </a:solidFill>
              </a:rPr>
              <a:t> одного предмета </a:t>
            </a:r>
            <a:r>
              <a:rPr lang="ru-RU" sz="1400" b="1" dirty="0" err="1" smtClean="0">
                <a:solidFill>
                  <a:schemeClr val="tx1"/>
                </a:solidFill>
              </a:rPr>
              <a:t>чи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дії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переносяться</a:t>
            </a:r>
            <a:r>
              <a:rPr lang="ru-RU" sz="1400" b="1" dirty="0" smtClean="0">
                <a:solidFill>
                  <a:schemeClr val="tx1"/>
                </a:solidFill>
              </a:rPr>
              <a:t> на </a:t>
            </a:r>
            <a:r>
              <a:rPr lang="ru-RU" sz="1400" b="1" dirty="0" err="1" smtClean="0">
                <a:solidFill>
                  <a:schemeClr val="tx1"/>
                </a:solidFill>
              </a:rPr>
              <a:t>інший</a:t>
            </a:r>
            <a:r>
              <a:rPr lang="ru-RU" sz="1400" b="1" dirty="0" smtClean="0">
                <a:solidFill>
                  <a:schemeClr val="tx1"/>
                </a:solidFill>
              </a:rPr>
              <a:t> за </a:t>
            </a:r>
            <a:r>
              <a:rPr lang="ru-RU" sz="1400" b="1" dirty="0" err="1" smtClean="0">
                <a:solidFill>
                  <a:schemeClr val="tx1"/>
                </a:solidFill>
              </a:rPr>
              <a:t>подібністю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algn="ctr"/>
            <a:r>
              <a:rPr lang="uk-UA" dirty="0" smtClean="0"/>
              <a:t>Збагачуй мовлення</a:t>
            </a:r>
            <a:endParaRPr lang="ru-RU" dirty="0"/>
          </a:p>
        </p:txBody>
      </p:sp>
      <p:sp useBgFill="1"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2400" cy="2304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uk-UA" sz="4800" dirty="0" err="1" smtClean="0">
                <a:solidFill>
                  <a:schemeClr val="tx1"/>
                </a:solidFill>
              </a:rPr>
              <a:t>Багрянії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холодная,вічная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гарячая</a:t>
            </a:r>
            <a:r>
              <a:rPr lang="ru-RU" sz="4800" dirty="0" smtClean="0">
                <a:solidFill>
                  <a:schemeClr val="tx1"/>
                </a:solidFill>
              </a:rPr>
              <a:t>, новая</a:t>
            </a:r>
            <a:endParaRPr lang="uk-UA" sz="4800" dirty="0" smtClean="0">
              <a:solidFill>
                <a:schemeClr val="tx1"/>
              </a:solidFill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251520" y="3645024"/>
            <a:ext cx="8640960" cy="2952328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182880" tIns="0">
            <a:no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3200" dirty="0" smtClean="0"/>
              <a:t>Повна нестягнена форма 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3200" dirty="0" smtClean="0"/>
              <a:t>прикметників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3200" dirty="0" smtClean="0"/>
              <a:t>в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икористовується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урочистості, піднесеності або для наслідування фольклорних творів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12.nnm.ru/6/1/b/b/f/a11f1534c7bceb9219a605da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3024336" cy="47525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Паспорт твору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53650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Автор та назва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Коли написаний, надрукований, у якій збірці?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Рід літератури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Жанр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Вид лірики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Тема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Ідея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Ліричний герой вірша . Хто він і який?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Образи вірша. Центральний образ.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Художні засоби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Синтаксичні фігури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300" b="1" dirty="0" smtClean="0"/>
              <a:t>Віршування</a:t>
            </a:r>
            <a:endParaRPr lang="ru-RU" sz="3300" b="1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7170" name="AutoShape 2" descr="data:image/jpeg;base64,/9j/4AAQSkZJRgABAQAAAQABAAD/2wCEAAkGBxQTEhUUExQVFRQXFxoYGBcXGBcaFxcaGBgcHRgXFxccHSggHBolHBcXITEhJSkrLi4uFx8zODMsNygtLisBCgoKDg0OFxAQFCwcHBwsLCwsLCwsLCwsLCwsLCwsNywsLCwsLCwsLCwsLCwsLCwsLCwsLCwsKywsLCwsLCs3LP/AABEIAQMAwwMBIgACEQEDEQH/xAAbAAABBQEBAAAAAAAAAAAAAAADAAECBAUGB//EADsQAAEDAgQDBgQEBQQDAQAAAAEAAhEDIQQSMUEFUWEicYGRofAGEzKxQsHR4SNSYnLxFTOCkhSiwrL/xAAZAQEBAQEBAQAAAAAAAAAAAAABAAIDBAX/xAAiEQEBAAICAgMAAwEAAAAAAAAAAQIRAyESMQRBUSIycRP/2gAMAwEAAhEDEQA/ALFMXVynKBQVtoXojFWKVkdiEwItNOmRgk5yZNyTIEwe9ECG1EaFvQTA2STTdMSpHaYUQpQlCQknATMKQKUkTt9lAKRUMqkWifVRBUfFWkkNYT5lFhupPKgYuUgbaobjoplFROcok63UXCyU9VzpPI5p1ABJSc/RarlNqq0VbpojrR2BGaff5ITFNhC2yLOqXem5p8ygm0KYjZDaptK0BBqoPdZKUyke8JHv1Tyog397JAjEoUQ63ikHBSSITJO0SJSkCkB0SJvZIHooHYLpOTNN0ibKROSUSffJSbuio79EIojjyUSLLnfZNHQeqSUdySgwKKu01n0XK2x9kR2q21FaVWFRSa9LOhw66mCqwqKYctAdpRA5V2uU2v0VtaHLlGoLajaQIJE6SNlXrYgNBcdGgk9eQ8TZcrhsVUzurh5DpExoekchZc8+SY2R6eD42XLLZ9Oh4nxVlGROapFmg6H+o3ju17lz1T4grh5AcDO0At8P1lZzaZe/U8yTsP2VikwFznNY4taYLh2gNrkBcM+XKzce/i+Nx49XtsYz4lexjYaA4tEuIkTvlGnnzNt1TwPxHVklzg8QeyQPCCLjzWXxGp2baSqDHlcpyZ/dd/8AhwzcmM07rDfEdMwHSHE6RIH/ACnTwWxSqh12kERtfz5a7rzvCMvddF8OHNUfVOgaKbepN3HyA/7L08XLlfbw/J+Nx4y3F0ScBDLk7XL07fN0IAmhRBTyrY0kW6JX3UXOSzI2tHBsmzKBco57LNp0Mkh/MCSz5LTlKTrq0x6q0lYZssR2WGvRWEoNNFYFoCAqSQCeFBIOKIwmyGAhY+o5tJ7mAl0RaZE2n1KrdRrHHysn6yeO8Qk/KZe/aOxI27h70WS/EkQxmgkn+oxKDQeGu7YJJ/NSxQm7W5b+q8eWdvdfb4+OYTxx9D4FkPbUqiaTpY4iYbPM7HQq7XoFjXU6bs1N17GCZjWRrAAtbdLgXzHUqhblLScr2OjlYtJtcHT1QqjCBlDXtHe63ctY6vbnnL1pm12O/EIjQRZR+RABGpKtuaTq8x0EpUMKJk2A2mT4lWtrehK2EhmYuuNrQei3eAU8tFgOplx8Tb0AXP46qXjKNrro+DYZ1Om0PJnWDtOjR5Lrx68unm+Vucfd91oF6cvuopRdd9vmnzlOHqKcBFqO6okapQ3JFGzozqpUDUSKaFm1aSFYpJmaJI2WJSR2IVJWGBaaGYEQKFNGAUym0qZUciMAkINUgVNrUsii4bjzC2s/o4x4GyfNInmuk47wg1RnZd4sW/zDYjqBaO7quVc1zLXHQrx8uF2+58XnxuI2HxhZZsg8xoR/UN07cU98jKSduQ8IV/gWHZUzB7QSHNif5T0nmELiXDn4epLAS3bu5FZkreWc+vYLMI6DM9ypMeJESenPotGvxHsmxa6LSDr3rU4LwllMBw7byAc34QD/AC9fdl28Zeo8mXPlhN5MvDYCpUe0lhY0RJIIsDMX1K6qVPKU5Yu2OMxeDm5suS7pgFJIBO1qa4FCaLqTQk4XQQiEwU4TwkhkIZCM7uUSFmpFgskiNZZJG0wqassVekrdMLbQrWo4Cam1FAUyZiNluoN7kRrUjRwE8J1JoUUIkqtjcMxw7bM574jxymVbjzUHCSj2ZdOathqrCJNPMJnUA6h3UH8ua1OLYhr4DSHAmZ2tIt6oXGKDHCczs39DXHN32ykdZWL/AKe5vywcwDnwBMGCbmy5ePi9GXyLlJL7WS1rn/LAzOvblae0dlt4TD5WxYnW1hygDkAAPBQwHDGUpyDXUm581bC6SOGWVqTWpyISKiNUspeCQCcJyqozAkB3JBSiAhIQk4KUJFSQPkhgIspgEVBj37lOnDkkJiUirTDdVKJVqkVtpcpAIu6AxyM1yQKEmnVRGiDUxQaQ0DM47A6Dck7D7pC2FMIMpYjEtptzvMN0G822G6yhN1F3vxWS74jozbOeXYj80ZnGKboDZe4xYNNv7iQB5SrcG1+BtZZvEKc16I5En0P6LSAlU8V/u0z3j/1d+aMvRi0AnBSSJWhs09E7Cnanb6oWyS93UsqeFIzQknYmLkExEJQpOUS9SIiEKUqrwNxfZQYUIiUkpSQmHS1VukqlJXKVls1YaURhQqTwQDqOizcZxd1M5RTj+6TbmNEi1uFxEGM3MTE+P5rIp8WpNLj8usC50kdkjr2rE+XTqpYLi+ctDmwTyJiwUcXhs5JAm5BjWR+yqztfw3E2PNg8dHAfcFZvFh8x5IuGgNEka7gc+1JtKWGpime0030GknvU6VS8mD3bc497LOxaz6eCdMutaNpAWpwjDDMXDTRv69TrdTbhHPAJsxwtYyQDcdOuq06YAsNEyKQSLKhxQwGnk4fcK/NlU4rTmk8/ygH1H6q5P6tT2skSowkx1oGsDwn87HyT+CQQCkNUMkBEZe/PRSEhPqpRyUChGcVWfVhwG5BIHd/lGIWBxKs752Yfht4JW2tjMe2m2XHuA1PcFm/62DZrHEnnEDvKE+l86qXusxtukDbvJk+JRWUc2kNZE2ED7nZWhsXAMc8/Mfro0bAbnxV5oQcPVmA1pyxZ2xjkjgLLURSU8qSCxcO1XKTVWoK40BLTH4ngqrTNJzg113AGADz8UChhTBNQiB+InSV0TiACTYC5lc/jSaruTBoJF+qWLFvheGpk2OY+PZj3qtLDVMxcGm2a7htAFp52WVw3DlkvIIEQBu4nQLcwlPI1o5CDHM3d6n0SDf8AhsdqJ6mSfNEZgaeuUesIzNkYFRAosDZyiJ1jfv5okKDnXsol4Gqgk5vWPfcqmLqH5VZp1AaPBzhH2KttfP7rN4jVn5zYh2RpI/tdNjyIKxyXoxfw7pc/oWjyaD+ZR2MLjDQSegnz5eKF8F4A1ml7vpLy5x58gPJdq6m2m2wAA5LN5NTpPO/ijNQbTzdmc+85TlytmOr5/wCK0YWH8aY0VH1QYMMDGiJlzzaORET/AJW2xmXsnUAA94EH1CuLK5btOU0M1ygSoVndk+9lHCVM7QQJteNjuu2gr46uQQBv+XsKq2iHZnOmdo3MifutKpTB10F/JYxx7WG1yJ3sJn1Syv1cEMoDSQearHAvdAe8lu459CgniFR5DWgNJ1OpA8VsUacATePVZJAdEmorlAarJiAakpiOaZBYtJXaTVVoBXKYS0VTDh0SJ709DDtaZDb9b+UozWojx5LTKjjKcZam7XCQdDOh981ZdWYI7UTdouXHpABPSdEsV/tv8P8A9D8pVXhmHygu3cZ8NB9p8Ub70F1zvpAFzJJ5NH3JNvBWS+wCqO+tvc4eoI+5R9tEhDdBfco7ShEQEwVFoKo8Ys4HmxzT3Tb7rRpOWdxKDUAP8n3d+i55+jHoHw3hRSw1JsR2QT3uv+azPini2QFoOg8e5bNWqG0gdoEd0fovO/iKuXSdfcLxcmer4u+GHW1LgWD+a816hkNecjebxHbd0FoHTpfoysD4Rqyx7d2vDvBwj/59VvwvbxSeMcsvaNS4XN1sI5hMO7omVq4/iLWght3b/wCVl4etUe6MxPium9MVYOLfUOUySRqLa6k9equt4dT5TZV3YV1KCO0B9XMd11Y4fXLwTEDY8+aqlmhhWt0ESjtamEeSWdZJi5MyU5Cdu+qEHlTKYKSCysOFaYqdB6vUxafeqWh7JE96FVMiOmqkxxgc4H2F1oB8RzGmWsFyRfoN7qrwmsQTRfIePpm89P0K0XFZXHacBtQWcxwv0P7wUX9C85/8Vo5NJPdoFcbosnA1TUqPdMC2mumndJJWxFgmJBsFRqM5JvnfxCzmMw7j+8+QRo196qDOxIqtbmaGvI/DdpPcZN1kYTG/OrCW5TlIIO0Eros+0rJ4ngslRtdugIz9QSG5vVc8t6blmvTrq/EB/wCHnP4ez/yYSPUt8l5zVxznF17O26ewtjiOLAo1WNcDL2kgH6T9Lwe+AfNc9UIDre/eafBePLH+VrrL0s8LxPyasuPZcId3G4PnC65rrLhqjszBNiOyel/39F0/BcXmYym4/wARogf1gaEdQLEdF34c/quec+2i9jSLgHvA9ympUwNAB3CFOOaZejbmFi3ZWHqI801CmGgARZV+JUjAcHfSQYMR6Ktwt73FwLoAPLtHrebKtMxazT79+KdphOBHW2qeffcgHhROqdNqpEAEykGpITFwpV6m/wAFn0FdoD9VqNiVHmYETE30Sw1QFsaEGI8behAUmUu1m6aIjqQJBuDzGqWT38VmcYo1n0y1oYQdYJzWMwJtqrxDxycJ7j6CEVrwbXB6os2tsP4brXLXWd1tpsetvRdGVz/FaOR/zW2tfvGh98lfwJqvaHPOUG4a0AW2zEz6In4dDV7Vabu9vnp+auGdlTxmg6ObHn+hWf8AEOOLf4bSQSLnTwSyMzGh2Iyi4a0iRoSSJj0HgtGowOBa42ILT0kR6ark+CDtE8l0mIr1L5GSebiGjyufsoztzeMnI5pzFzZzXsC0yLRImNZucyz8O3N2uZEdRePG5YR1C3WfMa9wrMAbUgZm/SDoJ3vO+5WKKRpuyHUEggWkjWP7hcdcq8eU06zoQMHynkfhd43EifL0RzIa134XaEH8QvFtDrHUdVb4G8PNeiQC6pSz03fzFhmB1I+x5oPCawH8N4lhO+k+wfLojGd/6q1+G8S+YA1x7fPZ459/TdExdcMc0nQhZHEMA6mXObdg7Qiczb3gchd3dI7i08T/AORDZGdogxoQdHjoZXpxyvqudXMTjm5S0SZ8uiq4DBvc7NmLRO2/PwRxwadXnpAv5lW8PhS0QHu8QCtman2vUqcDfxJP3TFidg0lEhTNQbdKVID377lEbqBwUlCUkJzGCx7T2XHK7S+h7j+q1G1MrmtAmfSN/Vc/iMIPmEk2Jn9ffVaOHlrmwSQD6Gx/JdOjtvU7IgKDRdvKKpGMazYAknkAJKBXdADtxcj7hGeJBGxBB8QsuvjHtcA4bQR/NzIKgbixzljB+Ime6I/NHq8VpssQ6RaI0Wf86arejYHqrfE8D8wZ2/UNuf7rE9lB/F2PEQQZkTG3XyVTjLc9QER9I8f8SqTKRnkeRHXdX8ZTLQ0nWI/7afYpsZBwgABJkAct+pPot/h1Y1KYeYvsNlz3ExDGgG2s6AxsBy/VW/hjFx/DJ1uB700VE6EgGQRIIIIO43XN/EeALC2qLxAJ/mb+Ek8x9J/4rplXxFIPaWOHZMg9NpCM8dxqVyPCcS5lcFkFpObaWE6VG/0k2I2Mo/xFRAPzG2DpMD8Lt49HDxG5WfWoinVDajsmR85hoJ5/0PHke9b+OoZ2luk3B5HYheeY9abt7V+G8YzsymzxvzA5e9Faw/Ds0VG9io3QgajcOG4K5JgNN/8ALf8A6kHtDuB/9XA7LuuFYwVaYcLHQjkRqunHlMuqzlFumnBTpOK7aZTDlKbdUIFSzclIhKeE1NOEaRmAQnSaEkaThPmOB8Vu4SoHCYi11m4yk1ptqdu9Ewde2g5LrFW/hXyLH902KxVRgkBr29RdvlqFn4WrlaY5/f8AeVf4dV7Gt7z4qTDxPGKzph2QcmiETh/E3ueGVDmBte5k9Var4VhMtPp9uip/KptMzMEG3QrOw0K+CFiLN32gc5U8Li8r8hiBv1/TZVOJYwl2XSACR1P+VQbU6XRo7dcIPVZ/F6Uge9L/AJFTZRcGhzCbj3I3TVMS1zS11j6SlK3FqQe1ncfVZfBbVW7H3ZaNSr2Sx1yLsI3PLz+/RQ4Ngj9RsZlTLezKrjM7hkpkBx1dE5B05u+3lMKVcOrBjSDlBJ8wtJ7QitS6cVxrhD2U9c5bOUn8TTd1Nw83C+55BWuH1mvw7SyYAi+oi0E/mujxlIOaQfMbdfArFwWEDWHLo4kkbNP4gBymfNcrNVq3fbKxXCnVQxzTAMhx1ILbB0by3snuC6HhuGZSaGN5d513O6oU6/y5AvN28rqL+JBlmdp5+p209Oa6Y4SXbNrfB5IVaq1olzgBzKyafGX5SDTl2xns9538AsPGGpUcS8yfQdANlq0OwoYljxLHB3cUeVyHCMFWk5CWtNi4Rp06rqMLQDBEk9TcnvlUqWWpwVFIlVJ0k5JSQnM/6dmP1d3PoCnp0QAQCLb8ymr4kglot1UcPyWoKuYeiYj3b2FCqcjMsgCe0efQK7SZLfqynciCVnY/BQbOJ/u69R+itpTxGJc4Q2QETAMLnsadBcotPhzy3Vsam/7Sr2CwzWiRd2/SeSEDW4cXOe8vk3IAGvJZ9CkXvAaJO/Id/Rb9IweSqU2/LJa3XUmLkm57gFJqtaWsAaMxA0mJjrssHiOPbP0lrtwdj4LewbrAclh/EODLnZgNhPvyUkcLUD4zaGb7A7dyfH4h1MfLBncnpss7hj4JZzEjvG33WiykXlxdAjUk6QoVY4G4NFR52HjzKvcKx3zW9ZNuhJWDjqwy5KcxMEz9cCfJWcBTNKkSTd3oNvHVSbFPEtcSG6NMHkSsN2P/ANxrby50HYCSliaha1tNp2lx3k6jyKqYGj2jOgJ9NlnPRlWKeE+ZUDZhrWCe8hWauEZTcABJjUlDw+LFMOIu5zrCdo3V/EtDsri4Axf009U66QFCq0fhBVg4Jj+0BCG/CDLmadp6FCw2OLYES318FJqU6WUAAWRAVGhWDhIU2rYOmJsoFyZz0UpT3pIXzeiSylKlSBNwCrTsK2LAA8whYdW296oazjLT3R67o2MZIzI2JwuZDN2hpsdD4LQAoN7DjsfyTYZ+oJIkQI1HUeaf5Zdp9IJAHjqo1KeU85hQV8TxJ9N2VwDgYLXGxI6xunZxMuuGtB92Vmphm1WQbEGQeqzTgXt/DbzWUvYjisNHy3XOttPE9VGljjU7LyAdQdO8FVqeCkzBnlCNXwuQBxAnlzKkhi+GkEOaIvePujPZ/DrNGpcPIgfoUAYl0yT+nklTqvnPHZ+l1vLyP3SlvC4MRB0F5SqPmdPtARHVDpHf15eCHlG89drKCjTqMaXOdJ19lV6eKDWRudu9XuKUWBgDRdxjrHuEKrgAKefujpyWcu6VWlQJPvwWrg+HwZf5fqq+AzGCPPl+61mU4FySe9a2hAVk4rDwZGi1AgVipAcPdBhaIdZUabQLgQYhGa9aiHKG4qOcqObkpHz96ScDqkspXoq7T0SSWW6su1CqYrUJJJjIeA08T90QsBKSSqBqTQB75pgnSUk1j8S+vwSSQqDQaCRPMLXqUWiwEWSSUAzTHJBeEkklUxLBnZ3n7LTr0W5Yi0Dmkks/aR4fSAY2B+FWMo996SS0jVGoPyxBTJKSDQmpsGqSSYhXUwolosnSWkiAkkk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TbCBTR7Bpyk1-5TZsdFAxaFgNU-7zs5VfBOig7N7qOBJ6CsZ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36912"/>
            <a:ext cx="2520280" cy="4032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Паспорт твору</a:t>
            </a:r>
            <a:br>
              <a:rPr lang="uk-UA" sz="6000" dirty="0" smtClean="0"/>
            </a:br>
            <a:r>
              <a:rPr lang="uk-UA" dirty="0" smtClean="0"/>
              <a:t>(перевір себе)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Леся Українка </a:t>
            </a:r>
            <a:r>
              <a:rPr lang="uk-UA" sz="1800" b="1" dirty="0" err="1" smtClean="0"/>
              <a:t>“Співець”</a:t>
            </a:r>
            <a:endParaRPr lang="uk-UA" sz="18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1889 рік, журнал </a:t>
            </a:r>
            <a:r>
              <a:rPr lang="uk-UA" sz="1800" b="1" dirty="0" err="1" smtClean="0"/>
              <a:t>“Зоря”</a:t>
            </a:r>
            <a:r>
              <a:rPr lang="uk-UA" sz="1800" b="1" dirty="0" smtClean="0"/>
              <a:t>, збірка </a:t>
            </a:r>
            <a:r>
              <a:rPr lang="uk-UA" sz="1800" b="1" dirty="0" err="1" smtClean="0"/>
              <a:t>“На</a:t>
            </a:r>
            <a:r>
              <a:rPr lang="uk-UA" sz="1800" b="1" dirty="0" smtClean="0"/>
              <a:t> крилах </a:t>
            </a:r>
            <a:r>
              <a:rPr lang="uk-UA" sz="1800" b="1" dirty="0" err="1" smtClean="0"/>
              <a:t>пісень”</a:t>
            </a:r>
            <a:r>
              <a:rPr lang="uk-UA" sz="1800" b="1" dirty="0" smtClean="0"/>
              <a:t> 1893рік.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Лірика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 Ліричний вірш</a:t>
            </a:r>
            <a:endParaRPr lang="uk-UA" sz="18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Патріотична поезія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Зображення України із соловейком  навесні, восени та України без соловейка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Поет повинен бути вірним своїй країні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Ліричний герой – патріот, який хоче бачити свою країну розквітлою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Образи:зоря, троянда, весна,осінь,гай. Соловейко – центральний образ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Порівняння, персоніфікація,метафора, епітети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Риторичні питання та оклики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b="1" dirty="0" smtClean="0"/>
              <a:t>Строфа чотирирядкова, римування перехресне</a:t>
            </a:r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</a:t>
            </a:r>
            <a:r>
              <a:rPr lang="uk-UA" dirty="0" err="1" smtClean="0"/>
              <a:t>“Намисто</a:t>
            </a:r>
            <a:r>
              <a:rPr lang="uk-UA" dirty="0" smtClean="0"/>
              <a:t> для </a:t>
            </a:r>
            <a:r>
              <a:rPr lang="uk-UA" dirty="0" err="1" smtClean="0"/>
              <a:t>соловейка”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1691680" y="4725144"/>
            <a:ext cx="936104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Порання</a:t>
            </a:r>
            <a:endParaRPr lang="ru-RU" sz="14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3347864" y="5805264"/>
            <a:ext cx="1080120" cy="936104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Леся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Українка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995936" y="4365104"/>
            <a:ext cx="864096" cy="72008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кри</a:t>
            </a:r>
            <a:endParaRPr lang="uk-UA" sz="1400" dirty="0" smtClean="0"/>
          </a:p>
          <a:p>
            <a:pPr algn="ctr"/>
            <a:r>
              <a:rPr lang="uk-UA" sz="1400" dirty="0" err="1" smtClean="0"/>
              <a:t>ла</a:t>
            </a:r>
            <a:endParaRPr lang="ru-RU" sz="14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372200" y="3789040"/>
            <a:ext cx="864096" cy="864096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гай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8172400" y="3717032"/>
            <a:ext cx="827584" cy="792088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пу</a:t>
            </a:r>
            <a:endParaRPr lang="uk-UA" sz="1400" dirty="0" smtClean="0"/>
          </a:p>
          <a:p>
            <a:pPr algn="ctr"/>
            <a:r>
              <a:rPr lang="uk-UA" sz="1400" dirty="0" err="1" smtClean="0"/>
              <a:t>гач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436096" y="4005064"/>
            <a:ext cx="936104" cy="864096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мі</a:t>
            </a:r>
          </a:p>
          <a:p>
            <a:pPr algn="ctr"/>
            <a:r>
              <a:rPr lang="uk-UA" sz="1600" dirty="0" err="1" smtClean="0"/>
              <a:t>сяць</a:t>
            </a:r>
            <a:endParaRPr lang="ru-RU" sz="16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267744" y="3717032"/>
            <a:ext cx="1080120" cy="1008112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осінь</a:t>
            </a:r>
            <a:endParaRPr lang="ru-RU" sz="16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115616" y="3501008"/>
            <a:ext cx="1008112" cy="1008112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тро</a:t>
            </a:r>
            <a:endParaRPr lang="uk-UA" sz="1600" dirty="0" smtClean="0"/>
          </a:p>
          <a:p>
            <a:pPr algn="ctr"/>
            <a:r>
              <a:rPr lang="uk-UA" sz="1600" dirty="0" err="1" smtClean="0"/>
              <a:t>янда</a:t>
            </a:r>
            <a:endParaRPr lang="ru-RU" sz="16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419872" y="3861048"/>
            <a:ext cx="864096" cy="864096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вес</a:t>
            </a:r>
            <a:endParaRPr lang="uk-UA" sz="1400" dirty="0" smtClean="0"/>
          </a:p>
          <a:p>
            <a:pPr algn="ctr"/>
            <a:r>
              <a:rPr lang="uk-UA" sz="1400" dirty="0" smtClean="0"/>
              <a:t>на</a:t>
            </a:r>
            <a:endParaRPr lang="ru-RU" sz="14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179512" y="3573016"/>
            <a:ext cx="864096" cy="792088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роса</a:t>
            </a:r>
            <a:endParaRPr lang="ru-RU" sz="1400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7380312" y="3789040"/>
            <a:ext cx="792088" cy="792088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зорі</a:t>
            </a:r>
            <a:endParaRPr lang="ru-RU" sz="1400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395536" y="4653136"/>
            <a:ext cx="936104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Ясна-голосна</a:t>
            </a:r>
            <a:endParaRPr lang="ru-RU" sz="1400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2987824" y="4725144"/>
            <a:ext cx="936104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огнисте</a:t>
            </a:r>
            <a:endParaRPr lang="ru-RU" sz="1400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300192" y="4725144"/>
            <a:ext cx="936104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німа</a:t>
            </a:r>
            <a:endParaRPr lang="ru-RU" sz="1400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4427984" y="4869160"/>
            <a:ext cx="1080120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сумна</a:t>
            </a:r>
            <a:endParaRPr lang="ru-RU" sz="1400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7668344" y="4725144"/>
            <a:ext cx="936104" cy="936104"/>
          </a:xfrm>
          <a:prstGeom prst="flowChartConnector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віль</a:t>
            </a:r>
            <a:endParaRPr lang="uk-UA" sz="1400" dirty="0" smtClean="0"/>
          </a:p>
          <a:p>
            <a:pPr algn="ctr"/>
            <a:r>
              <a:rPr lang="uk-UA" sz="1400" dirty="0" smtClean="0"/>
              <a:t>гот</a:t>
            </a:r>
          </a:p>
          <a:p>
            <a:pPr algn="ctr"/>
            <a:r>
              <a:rPr lang="uk-UA" sz="1400" dirty="0" smtClean="0"/>
              <a:t>на</a:t>
            </a:r>
            <a:endParaRPr lang="ru-RU" sz="1400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4788024" y="5733256"/>
            <a:ext cx="1152128" cy="936104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Ук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раїни</a:t>
            </a:r>
          </a:p>
        </p:txBody>
      </p:sp>
      <p:sp>
        <p:nvSpPr>
          <p:cNvPr id="31" name="Блок-схема: узел 30"/>
          <p:cNvSpPr/>
          <p:nvPr/>
        </p:nvSpPr>
        <p:spPr>
          <a:xfrm>
            <a:off x="1691680" y="5805264"/>
            <a:ext cx="1008112" cy="864096"/>
          </a:xfrm>
          <a:prstGeom prst="flowChartConnector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соловей</a:t>
            </a:r>
          </a:p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ко</a:t>
            </a:r>
            <a:endParaRPr lang="uk-UA" sz="1400" b="1" dirty="0" smtClean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6588224" y="5805264"/>
            <a:ext cx="864096" cy="864096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-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3" name="Picture 2" descr="http://900igr.net/Detskie_prezentatsii/nasekomye_i_ptitsy/Ptitsy_lesa_2.files/slide0016_image01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836712"/>
            <a:ext cx="1584176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7835 -0.2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1024 -0.09467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3148 L -0.13385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1993 L 0.2441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24809 -0.020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2083 L -0.00382 -0.084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19479 -0.06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9462 -0.125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44097 -0.3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9045 -0.48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63386 -0.404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1406 -0.34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1041 L -0.11406 -0.330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1574 L 0.39775 -0.425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99 -0.48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-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8 -0.74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33333E-6 L -0.37795 -0.60903 " pathEditMode="relative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6296 L 0.37014 -0.60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8108 -0.7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3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http://kampot.org.ua/uploads/posts/1402861473_jyepqqzfa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51125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1028" name="Picture 4" descr="C:\Users\Ольга\Desktop\Новая папка\78104197_0_de42_94c740d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39248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95528" y="476672"/>
            <a:ext cx="4248472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HeroicExtremeRightFacing"/>
            <a:lightRig rig="threePt" dir="t"/>
          </a:scene3d>
          <a:sp3d>
            <a:bevelT/>
          </a:sp3d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7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7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7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7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700" b="1" dirty="0" smtClean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76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Займи позицію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7920880" cy="1080120"/>
          </a:xfrm>
          <a:solidFill>
            <a:schemeClr val="bg1">
              <a:lumMod val="85000"/>
            </a:schemeClr>
          </a:solidFill>
          <a:scene3d>
            <a:camera prst="perspectiveContrastingRightFacing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Та хоч би й крила мені </a:t>
            </a:r>
            <a:r>
              <a:rPr lang="uk-UA" sz="3200" dirty="0" err="1" smtClean="0">
                <a:solidFill>
                  <a:srgbClr val="C00000"/>
                </a:solidFill>
              </a:rPr>
              <a:t>солов</a:t>
            </a:r>
            <a:r>
              <a:rPr lang="en-US" sz="3200" dirty="0" smtClean="0">
                <a:solidFill>
                  <a:srgbClr val="C00000"/>
                </a:solidFill>
              </a:rPr>
              <a:t>’</a:t>
            </a:r>
            <a:r>
              <a:rPr lang="uk-UA" sz="3200" dirty="0" err="1" smtClean="0">
                <a:solidFill>
                  <a:srgbClr val="C00000"/>
                </a:solidFill>
              </a:rPr>
              <a:t>їні</a:t>
            </a:r>
            <a:r>
              <a:rPr lang="uk-UA" sz="3200" dirty="0" smtClean="0">
                <a:solidFill>
                  <a:srgbClr val="C00000"/>
                </a:solidFill>
              </a:rPr>
              <a:t>,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І воля своя………………………..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63072" y="2276872"/>
            <a:ext cx="3780928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Україна 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сьогодні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2420888"/>
            <a:ext cx="3960440" cy="1274440"/>
          </a:xfrm>
          <a:prstGeom prst="ellipse">
            <a:avLst/>
          </a:prstGeom>
          <a:solidFill>
            <a:srgbClr val="33CCFF"/>
          </a:solidFill>
          <a:ln>
            <a:noFill/>
          </a:ln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“Співець”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1988840"/>
            <a:ext cx="2160240" cy="1800200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dirty="0" smtClean="0">
                <a:solidFill>
                  <a:schemeClr val="tx1"/>
                </a:solidFill>
              </a:rPr>
              <a:t>Я</a:t>
            </a:r>
            <a:endParaRPr lang="ru-RU" sz="1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kola.ostriv.in.ua/images/publications/4/11913/13433838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221088"/>
            <a:ext cx="2232248" cy="194421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5255568" y="3429000"/>
            <a:ext cx="3888432" cy="2160240"/>
          </a:xfrm>
          <a:prstGeom prst="cloudCallout">
            <a:avLst>
              <a:gd name="adj1" fmla="val -83280"/>
              <a:gd name="adj2" fmla="val 36403"/>
            </a:avLst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Плекатиму любов до рідного  краю, до неповторного світу поезії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2987824" cy="144016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1"/>
                </a:solidFill>
              </a:rPr>
              <a:t>Мета і завдання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059832" y="1772816"/>
            <a:ext cx="4320480" cy="1944216"/>
          </a:xfrm>
          <a:prstGeom prst="cloudCallout">
            <a:avLst>
              <a:gd name="adj1" fmla="val -58458"/>
              <a:gd name="adj2" fmla="val 154347"/>
            </a:avLst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Зацікавлюся поетичним словом Лесі Українки, </a:t>
            </a:r>
            <a:r>
              <a:rPr lang="uk-UA" b="1" dirty="0" smtClean="0">
                <a:solidFill>
                  <a:schemeClr val="tx1"/>
                </a:solidFill>
              </a:rPr>
              <a:t>удосконалюватиму </a:t>
            </a:r>
            <a:r>
              <a:rPr lang="uk-UA" b="1" dirty="0" smtClean="0">
                <a:solidFill>
                  <a:schemeClr val="tx1"/>
                </a:solidFill>
              </a:rPr>
              <a:t>навики виразного читання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1916832"/>
            <a:ext cx="3347864" cy="2691680"/>
          </a:xfrm>
          <a:prstGeom prst="cloudCallout">
            <a:avLst>
              <a:gd name="adj1" fmla="val 47445"/>
              <a:gd name="adj2" fmla="val 79639"/>
            </a:avLst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Ознайомлюся із поезією Лесі Українки </a:t>
            </a:r>
            <a:r>
              <a:rPr lang="uk-UA" b="1" dirty="0" err="1" smtClean="0">
                <a:solidFill>
                  <a:schemeClr val="tx1"/>
                </a:solidFill>
              </a:rPr>
              <a:t>“Співець”</a:t>
            </a:r>
            <a:r>
              <a:rPr lang="uk-UA" b="1" dirty="0" smtClean="0">
                <a:solidFill>
                  <a:schemeClr val="tx1"/>
                </a:solidFill>
              </a:rPr>
              <a:t>, виконаю </a:t>
            </a:r>
            <a:r>
              <a:rPr lang="uk-UA" b="1" dirty="0" smtClean="0">
                <a:solidFill>
                  <a:schemeClr val="tx1"/>
                </a:solidFill>
              </a:rPr>
              <a:t>ідейно-художній </a:t>
            </a:r>
            <a:r>
              <a:rPr lang="uk-UA" b="1" dirty="0" smtClean="0">
                <a:solidFill>
                  <a:schemeClr val="tx1"/>
                </a:solidFill>
              </a:rPr>
              <a:t>аналіз вірша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-684584" y="2852936"/>
            <a:ext cx="4968552" cy="1800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156176" y="476672"/>
            <a:ext cx="2664296" cy="1418456"/>
          </a:xfrm>
          <a:prstGeom prst="downArrowCallou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Що виховуватиму у собі?</a:t>
            </a:r>
            <a:endParaRPr lang="ru-RU" sz="2000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3203848" y="476672"/>
            <a:ext cx="2664296" cy="1418456"/>
          </a:xfrm>
          <a:prstGeom prst="downArrowCallou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Що розвиватиму у собі?</a:t>
            </a:r>
            <a:endParaRPr lang="ru-RU" sz="2000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79512" y="476672"/>
            <a:ext cx="2664296" cy="1418456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Що нового я дізнаюся?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864096"/>
          </a:xfrm>
        </p:spPr>
        <p:txBody>
          <a:bodyPr/>
          <a:lstStyle/>
          <a:p>
            <a:pPr algn="ctr"/>
            <a:r>
              <a:rPr lang="uk-UA" dirty="0" smtClean="0"/>
              <a:t>Бліц-питання: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79512" y="1052736"/>
            <a:ext cx="8856984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Кому соловейко </a:t>
            </a:r>
            <a:r>
              <a:rPr lang="uk-UA" sz="2200" dirty="0" err="1" smtClean="0"/>
              <a:t>“так</a:t>
            </a:r>
            <a:r>
              <a:rPr lang="uk-UA" sz="2200" dirty="0" smtClean="0"/>
              <a:t> любо </a:t>
            </a:r>
            <a:r>
              <a:rPr lang="uk-UA" sz="2200" dirty="0" err="1" smtClean="0"/>
              <a:t>співав”</a:t>
            </a:r>
            <a:r>
              <a:rPr lang="uk-UA" sz="2200" dirty="0" smtClean="0"/>
              <a:t>? 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Кому соловейко </a:t>
            </a:r>
            <a:r>
              <a:rPr lang="uk-UA" sz="2200" dirty="0" err="1" smtClean="0"/>
              <a:t>“слав</a:t>
            </a:r>
            <a:r>
              <a:rPr lang="uk-UA" sz="2200" dirty="0" smtClean="0"/>
              <a:t> </a:t>
            </a:r>
            <a:r>
              <a:rPr lang="uk-UA" sz="2200" dirty="0" err="1" smtClean="0"/>
              <a:t>прощання”</a:t>
            </a:r>
            <a:r>
              <a:rPr lang="uk-UA" sz="2200" dirty="0" smtClean="0"/>
              <a:t>? 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Який епітет вжито із словом </a:t>
            </a:r>
            <a:r>
              <a:rPr lang="uk-UA" sz="2200" dirty="0" err="1" smtClean="0"/>
              <a:t>“осінь”</a:t>
            </a:r>
            <a:r>
              <a:rPr lang="uk-UA" sz="2200" dirty="0" smtClean="0"/>
              <a:t>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Заміни слово </a:t>
            </a:r>
            <a:r>
              <a:rPr lang="uk-UA" sz="2200" dirty="0" err="1" smtClean="0"/>
              <a:t>“він”</a:t>
            </a:r>
            <a:r>
              <a:rPr lang="uk-UA" sz="2200" dirty="0" smtClean="0"/>
              <a:t> іменником у риторичному питанні </a:t>
            </a:r>
            <a:r>
              <a:rPr lang="uk-UA" sz="2200" dirty="0" err="1" smtClean="0"/>
              <a:t>“Ох</a:t>
            </a:r>
            <a:r>
              <a:rPr lang="uk-UA" sz="2200" dirty="0" smtClean="0"/>
              <a:t>, де ж він? Нема!”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Куди полинув соловейко?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err="1" smtClean="0"/>
              <a:t>“Вітер</a:t>
            </a:r>
            <a:r>
              <a:rPr lang="uk-UA" sz="2200" dirty="0" smtClean="0"/>
              <a:t> </a:t>
            </a:r>
            <a:r>
              <a:rPr lang="uk-UA" sz="2200" dirty="0" err="1" smtClean="0"/>
              <a:t>зітха</a:t>
            </a:r>
            <a:r>
              <a:rPr lang="uk-UA" sz="2200" dirty="0" smtClean="0"/>
              <a:t>, мов </a:t>
            </a:r>
            <a:r>
              <a:rPr lang="uk-UA" sz="2200" dirty="0" err="1" smtClean="0"/>
              <a:t>дріада”</a:t>
            </a:r>
            <a:r>
              <a:rPr lang="uk-UA" sz="2200" dirty="0" smtClean="0"/>
              <a:t> </a:t>
            </a:r>
            <a:r>
              <a:rPr lang="uk-UA" sz="2200" dirty="0" err="1" smtClean="0"/>
              <a:t>-художній</a:t>
            </a:r>
            <a:r>
              <a:rPr lang="uk-UA" sz="2200" dirty="0" smtClean="0"/>
              <a:t> засіб.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Ким є ліричний герой?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000" dirty="0" err="1" smtClean="0"/>
              <a:t>“Усміхалась</a:t>
            </a:r>
            <a:r>
              <a:rPr lang="uk-UA" sz="2000" dirty="0" smtClean="0"/>
              <a:t> натури </a:t>
            </a:r>
            <a:r>
              <a:rPr lang="uk-UA" sz="2000" dirty="0" err="1" smtClean="0"/>
              <a:t>краса”</a:t>
            </a:r>
            <a:r>
              <a:rPr lang="uk-UA" sz="2000" dirty="0" smtClean="0"/>
              <a:t> – художній засіб</a:t>
            </a:r>
            <a:r>
              <a:rPr lang="uk-UA" sz="2200" dirty="0" smtClean="0"/>
              <a:t>.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Які пори року описано у вірші?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На скільки умовних частин можна поділити поезію?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У якій частині висловлено основну думку? </a:t>
            </a:r>
            <a:endParaRPr lang="uk-UA" sz="2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/>
              <a:t>Що виховувати у собі спонукає поезія?</a:t>
            </a:r>
            <a:r>
              <a:rPr lang="uk-UA" sz="2200" b="1" dirty="0" smtClean="0"/>
              <a:t>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0527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Троянді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1412776"/>
            <a:ext cx="2420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 Вечірній зорі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1772816"/>
            <a:ext cx="1766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Вільготна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2564904"/>
            <a:ext cx="1941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Соловейко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924944"/>
            <a:ext cx="2943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err="1" smtClean="0">
                <a:solidFill>
                  <a:srgbClr val="C00000"/>
                </a:solidFill>
              </a:rPr>
              <a:t>“Де</a:t>
            </a:r>
            <a:r>
              <a:rPr lang="uk-UA" sz="2200" b="1" dirty="0" smtClean="0">
                <a:solidFill>
                  <a:srgbClr val="C00000"/>
                </a:solidFill>
              </a:rPr>
              <a:t> вічна </a:t>
            </a:r>
            <a:r>
              <a:rPr lang="uk-UA" sz="2200" b="1" dirty="0" err="1" smtClean="0">
                <a:solidFill>
                  <a:srgbClr val="C00000"/>
                </a:solidFill>
              </a:rPr>
              <a:t>весна”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3284984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Порівняння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3645024"/>
            <a:ext cx="1826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Патріотом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14516" y="4077072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Персоніфікація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4437112"/>
            <a:ext cx="2191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Весна, осінь</a:t>
            </a:r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0432" y="472514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4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5157192"/>
            <a:ext cx="1904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В останній</a:t>
            </a:r>
            <a:endParaRPr lang="ru-R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6574066" y="5589240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</a:rPr>
              <a:t>Любов до </a:t>
            </a:r>
          </a:p>
          <a:p>
            <a:r>
              <a:rPr lang="uk-UA" sz="2200" b="1" dirty="0" smtClean="0">
                <a:solidFill>
                  <a:srgbClr val="C00000"/>
                </a:solidFill>
              </a:rPr>
              <a:t>рідного краю</a:t>
            </a:r>
            <a:endParaRPr lang="ru-RU" sz="2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am-expo.ru/wp-content/uploads/2013/03/%D0%9C%D0%BE%D1%80%D1%81%D0%BA%D0%BE%D0%B5-%D0%BD%D0%B5%D0%B1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</p:spPr>
      </p:pic>
      <p:pic>
        <p:nvPicPr>
          <p:cNvPr id="1030" name="Picture 6" descr="http://old.nuwm.rv.ua/library/news/img/b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168352" cy="37444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764704"/>
            <a:ext cx="5436096" cy="11079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/>
              <a:t>Людина </a:t>
            </a:r>
            <a:r>
              <a:rPr lang="ru-RU" sz="2400" b="1" i="1" dirty="0" err="1" smtClean="0"/>
              <a:t>нібито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літає</a:t>
            </a:r>
            <a:r>
              <a:rPr lang="ru-RU" sz="2400" b="1" i="1" dirty="0" smtClean="0"/>
              <a:t>... </a:t>
            </a:r>
            <a:br>
              <a:rPr lang="ru-RU" sz="2400" b="1" i="1" dirty="0" smtClean="0"/>
            </a:br>
            <a:r>
              <a:rPr lang="ru-RU" sz="2400" b="1" i="1" dirty="0" smtClean="0"/>
              <a:t>А </a:t>
            </a:r>
            <a:r>
              <a:rPr lang="ru-RU" sz="2400" b="1" i="1" dirty="0" err="1" smtClean="0"/>
              <a:t>крила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. А </a:t>
            </a:r>
            <a:r>
              <a:rPr lang="ru-RU" sz="2400" b="1" i="1" dirty="0" err="1" smtClean="0"/>
              <a:t>крила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!</a:t>
            </a:r>
            <a:endParaRPr lang="en-US" sz="2400" b="1" i="1" dirty="0" smtClean="0"/>
          </a:p>
          <a:p>
            <a:endParaRPr lang="ru-RU" b="1" i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SjQ99c_0xxqnco17vMz9BNdnEPhVv36C_9npAFcZwQc4hMD7CPR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7" cy="460851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9" name="Picture 2" descr="http://900igr.net/Detskie_prezentatsii/nasekomye_i_ptitsy/Ptitsy_lesa_2.files/slide0016_image0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340768"/>
            <a:ext cx="1872208" cy="302433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3861048"/>
            <a:ext cx="7597472" cy="2736304"/>
          </a:xfrm>
          <a:noFill/>
          <a:scene3d>
            <a:camera prst="isometricOffAxis1Righ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endParaRPr lang="ru-RU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67544" y="5661248"/>
            <a:ext cx="8183880" cy="9361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82880" tIns="91440">
            <a:normAutofit fontScale="4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Виразно читати вірш Лесі Українки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“Співець”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483768" y="3212976"/>
            <a:ext cx="3456384" cy="15236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683568" y="2204864"/>
            <a:ext cx="2952328" cy="3528392"/>
          </a:xfrm>
          <a:prstGeom prst="heart">
            <a:avLst/>
          </a:prstGeom>
          <a:solidFill>
            <a:schemeClr val="accent3"/>
          </a:solidFill>
          <a:ln>
            <a:noFill/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Дякую за співпрацю!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litukr.at.ua/lesaukraina/b502f300-4df6-46ef-972d-09f7c8b25d06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052736"/>
            <a:ext cx="2304256" cy="25332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 smtClean="0">
                <a:solidFill>
                  <a:schemeClr val="accent1"/>
                </a:solidFill>
              </a:rPr>
              <a:t>Для чого це мені </a:t>
            </a:r>
            <a:br>
              <a:rPr lang="uk-UA" sz="4900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(Мотивація учіння)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436" name="AutoShape 4" descr="Картинки по запросу картинки з анімаціями леся украї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hQVFBQVFxgYGBgVGBcYHhoYFxYWFxcYFxUaHCYeFxojHRQUHy8gJCcpLCwsFR4xNTAqNSYrLCkBCQoKBQUFDQUFDSkYEhgpKSkpKSkpKSkpKSkpKSkpKSkpKSkpKSkpKSkpKSkpKSkpKSkpKSkpKSkpKSkpKSkpKf/AABEIAPYAsAMBIgACEQEDEQH/xAAcAAACAgMBAQAAAAAAAAAAAAAEBQMGAAIHAQj/xAA7EAABAwIFAgQDBwMEAgMBAAABAAIRAyEEBRIxQVFhBiJxgQcToTJCkbHB0fAUI2IzUnLhJPGDkqIW/8QAFAEBAAAAAAAAAAAAAAAAAAAAAP/EABQRAQAAAAAAAAAAAAAAAAAAAAD/2gAMAwEAAhEDEQA/AOkgrybrxix3VBvK2IUNOpPRSaygmBW6gdUWfMhAVrhe06iBOJBH/pCVs8pMHnqNbHUgfqgfNcvRUA5XO8++KuGoN8jvmu6NKp+K+NFdw8tINH/I/QoO7nEdwh6uZMH3mz3K+favxBxmJBDajmkNJLRyBvcKv1M+r3PzHlwvJcbdZ9EH1IMxZ1CJZWnYhfKFLxhi2XFZ9zZWzIPjJiKTg3EgVmDcwGu9j2QfQWv0WzCq94d8R0sVRFWiZB67g9CnLXoCSVtTKha+VuxwCCVbhy0XrSglBXjRdatErdoQVdgWj2EqWVFUf0QQtbG28qVtVQsd9Voe6CariQLmypvij4k0sNLGw6p09dpSfx747FIfLpE6r+3F+i5fhyaz5eC4k73n0QOs0+IGLxBidIPE2g9OFmFyWvWaXP1A/wCQN/Qr2hkjqTfn04qBn+pTIGpo3nifwTnNvF9OphQ2lLHQD3aWm7fQ7oENbw0abr3Fpi+/6ppleHwrS3XDiRttJ/QhKa2Z1KrmubqMgAgLStlFUu1tYSPqJ6ygstGph2mo5gA8p77w2PeUpwNKiXuLp0AEO7mUHWyKuL6dvT1GyX1MNVY0tcDAdPqUD3NcnpCnTLHbzMxxtceyXZpkoDGFh4M9zxBSqtiH2Bmwjnrf9ES/MbMEmwQW74TeJDh8V8hzjoqyCDw4bELvVCpuDuF8qYXFkPD22cNiPVfQ/gfPXYrCsqO3Hld6jlBbaRup5CAaeUUx0oJg4qRpQ7HXUzXIJmvhStKH1KakbIKqRF91DTupathZRggW5QeYh3ThIfEWaCnSdBg/oL/svPFXiduGYXEanRYbLjue+Mq1dzgTpaeB+6BRmOZmrUc5xkkkn19v1Vg8NUWONyZMRbTpP/Ib+6rlOh8wzyfZOcPl4Y0uJLSIIIJaQe3VA/8AE2P+QGGm4PqtN3QA5rSLsqAfbaQq1luUis6WGxI8sG3QSeAi8Nh34mpOpziIHmie0nkroWR+HGUQDpGvkgfyEHmQ+FqdNs6YMc9U+ZlbNi1T0WD0R9OlbqgWOyJhH2YQdfwvTIjQCrEB1XopztugoGM+HtN3Vv8APyS2t8LLeUmV1FreoU1INnlB87+IfC9TBkEglkwT0XRPhf4oa1gougTdpkfgVdPEXh1mKovpuAGoEA2sTsVwvB4WphMQ5j5DqZMcSBInuLIPpOlXBBn+WRWHfZIfDuMFahTcCDIE+sbJ/Tdwgk9FLK0a6xXtPdBsCicPsoQ3lEUtkFUqtKgqsvdSOqSZUWJk3GyDlPxXxYNTQHGQAfUErmRpEk7rpPxayxznsqhp20H2uFzdjyD1CC5+GMBDfNp/GRtueqg8QUqhfsNOwcCR9ZugMFRc5tnQQOpH5LymyKgD3ar8ILz4Pyn5dMF7RLrnqffoFbGOmzTukeV4+abQNoi4BR+FrQUDrC1dwQE2o0wRY+yS4GrJifxTihIi023QTupxxKiYR6KXTPKic3SOqDI6GURQaNyEvdiIIkXU7avQoDXtEW3XO/iVkAc1uIAGqnDSerb2KvbqscXSfPGCrhqrTYlp+gJQA/CzFNOHI5a87cg7K+sdey5Z8EAfl1z/AJx+G66kGwR+iCemZ3U2jZRUW3RJpoPWhT0xZR0mqZBTyzdeGwPRShojaCo6jggr/i/Lvm4So2NTg2R6tEiPqvn+oYceLr6Rqu3nnZfPeb5XU/q6tFrNTxUdEc3kXQQ0vsyT7haGBtPSTz6BQtLqT9LpaRuCD+qPwf8AcqDaJ/XogvvhufkjVvv7ce6d0pnghB0RAaCOm3oj6RvayBhgmCZIiOVZ8Gzpz/NlW8JXa1upxHuVDifidhaG39xwtDB+qC7PcRYj6JfiXieQqS/46UwfPhqgb1KYZb4/w2MPkcA//abH8DEoHVW3I/ndeU6n4dkK6u3YRHdZRxF9NoPTsgY4l5iQUBiHzSqTFmu+gKgxme0GH+5UYD0Lh+SU5vnDP6avUpua4Cm6zT2j9UBnwgy/Tgw+bvqOcf56LozGbRG6ofwxtgKJbtBm3dXmiUBjaMIuFDQKnQawtlixBVCDzdCYnSBui6beiHxFPqCgA1WXKvH1B1PFVKjBp1BnmFut/VdTqUr2688Ll+feIG4uvVohh8rbdToMm3/2QKcfQOIpf3pFZjdTTE6m8T3SLJB/dA51c+qt3jCaddjaewDBfoWgAIfB5CBXFjvPHb9UFvoCY42RLQSODO60p0TAsR1ARmFoyesIKt4hqtFnFx6ATCQ4THgGGMFMCSXaH1HADc6WjbuV1+n4da8AwCUlx+SPpgkM1BwLSPsy02IkbghBRa+ZUardLalaruDqwoLRbVPldqiL7bXVbr5YNU04kXGhxII6sP6cLpGS4Gnh6mqlQq6y0tE1BDQ4aXQA2drTvCcYXwvQp0X6qQY+oZjUXQI390CrwkyvVoDVqJaNzv7lVHxH4kxHzDSY4sGziN97wuveFGNYdIPGy5xivDw/r6j3jU1r50kSHSdnX2QIMoyQOkvpiq47B2IpNcf/AItU+3dG16dMNqtosdT1UqjXsdw4CYjrY/RaU8go0Khc4sqAfcfTe2d9IMTtO43gJpkORueWl5c75jgwSDOnc79rekIOi/D7DmngaDTY6AY+qtlOpEWSihQDWtFwALD2TbCPkDlA2w6nQ9J0KVr5QbrFixBVi6LEIU1j12RL3mZgEeqGqkRcR7oB6lQ9JXFc3osw+Za9c/3CXRw1xuCOwK7NXd0K5H45yKoys6tJIedQjjtKB9nfhU1Xh2sCA0h3BA2kb7LfQWPDHQ0gCbTPoSm3hHxdgq1GKjQHsAEVHSSAImdkrxWMp1aznMPlmLG1to7IGVExabHjr+yOwlMTJEJWyOvt/wBI/B1C3mRz/OUFqwFQR5UY6o0i4lIaWKDbxYrapjxFkB+PfSZtY+36Kt5jmMugmQRAW+MzG3XokrMK6vUcdQZpiZ7hA+yasA4AbmyAx+C/8twmNQn3WuU1dNYAuaR2KLz8M+aHB4AaN552A7oBqnhoGC4lw+nujMuYz57GttpafyhQ1cyLWRPHPHstPBo1Yh7iLBhv6n/pBc2i9kRhXQhmuEiAR/0iGPM3QM6VS08BEU3bJbh6l7/gj6T9kBawKPXK3agqdQXsNv5ZDPZF5myIeyOp9Ch6r+3KBdVd5oI2+qS+KME6rQc1huL6eqfYikdSW43FspguqHS1tyTtZBx1uU/LraamoHlpEb3ViyypoMddu3ok+ZZ8K2MdULYDyA2eIEfkm9QS0ObO0oLDhqhsYB/NF06xLo2CT4HGEtMciLcI/CYoCJ9P4UDn5pAgE26oepVceJ9EPiMYxjS93Fz7qu5/4leWAYYtBMy91iPQHf1QXLAYdgIc833g9vVVDx9iabK5q4fEaXPaGVGNIILhs4dDEAqmMNV/lfiHReTqJk+gusxuApUyZfPSbegPPdBJgs8qNMiqXkH7w29EwyXxWDjqTsSdTGu+y4w3VeCesdEPgxhdD4dfTBdH3i4eaOGzEpTiBTkBwsDGoWMcAyC10cFB2HO2se1tVh8p6XTHwHh4oved3OP0XJMuzU4d/wAsSaRdFzPoQdrrtPhSi0YWmGwbSY6kmR6oHRqGBZetImduqjcLj6BFU23uIEICaB6JjhwYuEBQa0i1imGHBhBKN1Kh4hThBTqlUcGENWcRex/VLsdn1Nn2nA9hdVzMPH7QToYdpud/wtKCwZnmjKTC9zg0Dc9egA5XJfFPip+JMCW0wbDlx6u/Za53nL8U4F7rDZoG37+qUPYQbiyCIAxf8Qnvh/G6x8t0hw+vQpIGesKajVLHteLkTHfsgtdSQfLu0bdlvl+a6pAMEbiPyC3y7FB7QRBkRfi3CS5hRcH62nSe3PqgtGOirRex2zvf6qkYvIDP3iPXhPsLnuryPEP7bH3XuJqSQT9OiCr/ACPlkECBPF/oiMFlD3iQ0uM7mT6kq1YDC03ESN9/xXQMjp0qf3WwI4CDkNXw/igIfIaAfu2vuEqxGXkCw267L6IxuYUKjSHNAEcCFzTxbhqLT5RubfzkoKf4dyitiaraTbTubWHJX0Dk+D+VSZTaLMEbc8kqsfDzwwaFM1KjSH1Bafut3A99yrrSp2ibyUA+I3Fo/n5qakL2PHK8qMuZUtJgMA2QF0KVkxw7SN0HhKZAKNo1JQSQtl5C9CD52zCoYJI0gOO30JKUHCEPkmWm89bWAVpxmEOqw3MG1vWEmrYcD7TwTeALWHQdUCKtRDZgXBm8fZIt7zZBmlafZPMxc0CmeIvG+nqe4KX4ymLQZn+BABo4heGhNxuEUMPaeOq3fhyB/Lzyg1yjGGm4Nnyu27O6K1OwzXCTERKqPyAbGR/LfVWPwviBUmm9wFaIExDx90X2d+aAbHZcI8vTb9klJqMMiSO6u1TCki4Ic2xtEHkHulmLwobYybhthqAkTqMbBAko+IIgGWxa4I+qNpeNCz70368JViqJE6gRpMTa/Qj1SuqyOT9EFor+PnOBDZS3KPFLm4plao3Wxp+y6/uJslbiW03E7myGpMKD6K8PeL6OIaHU6m27DZ3uP1TujidR2IHUL5lw+Kcw+RxB4IOxVnyj4h4uhEvFRs7PE+t0He2U5NjHqimNgTaFyvK/iwXGKlGZ5af3VswHjvDvAkupHnWJEeoQXFgHFjui6GyTYPOGVBDHtd3aRsmFPFNIhAcCvVFSqSpUHGKmEI1xJl3lM8jcdQlOoNtLQQTLo1QLmJ4VtxGX/aNr7A/sq8ymAX2DWmwAYW773vIsgSHL/mNMS6ftHdu3Y26pDgiBqYYJbafToO4hXCthg2oHtOgkHSRcQLFrh6Kn5l/be2t381ovNiEEz8I7SDEBx0xz28v4ox2G+VIqAmAInfS7st8vryIa5wPMjU2DtbeQeUwxGXF2lpcXw3eLwbiAehG6CvVqQmw7kHgLSth3AB9MaS3k8jkGU4xIdUJaW/6Ym25FgSTzvK0LYaJDoEAnrPKBrlviJrhTbjpa1winigJgf7ao++0bT9oDqFpnuXGk67mvDhLKlMgtcOgI/KyF8PU6bqpw1ZxFCqQL8GZHpPUK05nlzcpBFCq9weSWg6XNaRckhBQzkeIr/wCjQqPMx5abo/HZS4nwJUw7fmY11PDDo9zXPd/xpNkz6lOcy8bZpXY5zX1GU5iW+UbcEDZVHFZbUP8AcxDnPPGqd43E7+qBdmWKbUc1lJumkyYnd3+Tuk9FlGmY+zb8vUIiphTqbH2S2REQmtLLg1szxfpHTugQtw15i/oi8Jl5dP8AubvI46/zorJlWV6pILTHBtPa9giM5yY0tNVoiLP32cLEf8T+aBZgMj1EbQAST+jRyrNluAhunREtkHrNgCEPlOG1t1EEOAMDrFvbjZP8nMvmJDBF77iQW9xe56oNcJSNE6Sfu8QIPTUrpkGPkaS7UIlpO8dCeVW69BhpncOHmOtNsqbAbps4XI7dkFrou568I9mw9EvY4WTCnsPRBQcxw2pp2JCrgwroAHlh9r3I6EG0bqyZnTO4BMX7T0PZK69R7Q1oYH7l2ppO/AIQKK2UUx5QS4S4vDfuggdLbpXmOWMrU3tDdMk6LtuOLcbbpo9tw9g06wNQaR9oH7MchB4nBQWGq0yW7gbESTPBMmUFP8NyKjqLrOEt0zuD0PXZXJ1MgAMd9ohjv8GkRuephKM+yQsNOtRB+c0B8nmOCED/AP2Jc6X0HAmJDTueZn0QO6LmU5a5sOJgkyYBBa4Hrwg2VvIGkAkeXYGw6wg8T44qPaWig7Q6f9tydzqjeygo+Lzp0nD3HlmB/wDrqgmxLWhxbzpF+hnYei6p4ZxVLEZfqNMGtSs9urTeLGeA5cop40VfNodE+aQJiIIBVu8JZ2cNXGto+W8aazf8D9gngkIHXhHD16uL/wDIwxbRDdqji5o3uC4nUTZVnOvDr/66o7FvNJmo/LYQdJawWvcMbH4lT/ELM30cQ1tKoG0WUW6KbTEuqSdcde/ZOMBj/n5TTZiX/Mc97mAOmXNkAEv3Gk8oOe4rAtOLc1gAa0CB63CYjLxBafNpcQOLxf8ACNkJhGf3arhLhrLBN5DbAHk7FP8ALsIHEvB0vbcB0w0kX9UAeRtaA5rvLMd+wsrHQwAqA0zSIYQA5wl0AzLh22uqvneRVny+i6CBa9z1kcA8dUnyrF48AGjWAaZBmRcRqbEILZl1A03GmSXlhLWyNwT5fW35J3Rwri8gO0NcCCB1i3/EJFkWEr1HudVeHEtjyGDI7xAKtuXUD95v2ehB4vqPJQahh+XFQSQCCTfi0FT5BDmAye3b+FYzDFzZBJaW2DhBHb0RPh7BQ07Ok34uOhQWegBpamLNh6Jfh2yI2hMQEFQxbZB/g90ix+DLwDqIc2YIJHGx91ZalOQlOKOk7WP4IK38wUw0Opva5pkah9onyx6Sd14/E1fly8N0BxL9LpPUxO4TLE5YKhLqbnGSDGrygi409D2Q2Iw7AC1w0wRMjUDDbttcboFdTCtqOqEveYaCODHYRFuyCr5LTmXOLv7c33kc/UJvUw73PIouc1odMamwGkbAG45UgbDi005JIu4iDax/xFgPdBX6mCFNrmsIIJaRtaTcdj+6CGB+c5lMNDGkn5lSL2NwD0Td+A+aTD2lswSeo4Dui8FAtc8Ux5GbSYEHc/jKAMYXSHinpiCBuG6p6Hkwl7X6jEFpdEdLzHsE8fiC9gMNABggC4c6zSeBG6Fx+D0xtIva9m247lA98L5JRzBumrL8RQYaYcHadVMxEntcI34kk4ZlDD4drabGsJLgLgMvpDu6rWS4j5NVzmlzAHGXNNwB9qP5wrX4/qh2BLHQ9zyz5b2iz2vtrtseoQUjIcO40acxLjO3mJNzfr1T0U4BDmuEkTpgkXtPbfdYzAhjabCHNJAgtG2wueBIgwnOHwQY1xdLSY35732Hrug1o4Nx87WgGJDgB9kTAiYkm4PcpfivDU/3qbW/MDv7rARpft5m9KnSN00FPyh4MGDA2E8mBuBNh3KOwQAlgMatxMOBgXYdgN/xQJ8CGNYKgDyXEggduYHMqw5Ux1RstGmNib26EdVlPLyHyxrtNtQtfiex69U7wWGgRN9v4EA39Jba41fsicowOgW5i3eIR9HDELdlK6DYMgn2RSik8qVBWnNMboU05/2wRYo0OUdTDNcQSBLTItseoCBTi8KNO4ZBmYIF99u6gdlolzyLyYg7xBn3TmphBM6RJETE2mfzWpp2j1QV+tQa9pcYBjUSBEyTYkdAN1W8W416gosc5rCAXFxBtw0EC21zPRXatDXNaW7gj8plJMxyqXamODXDYx+nPogW08mGhl9MNcYFxpFjHQrerhhpcPLp0+bpO7NPcDdGZdVL3aKlnEiG8GOWHnuCmeJyUNEuO83tz+vqgq7cHJc8aXTEgTBOxdHAjjhaUaWtxPlE2gbkAEC53lM8QwkhtGmZH4DrqPdT4fLHiRUh0wTAAjppPZAkwVLWXX+XqtfeQLkmE0pVfn/0+HN20y5zSO+wI5jdHtwbSwtLQQ09pA3cT6rbIMJ5fnAlrtZa10fZH3SR0QF18jI0hmo+U3mBczAH3QicFhxoDHskO5fJAI6n7ylr0ZcXlz3Om9OYFiNut7+6MYBJlsaneUTtG8kb9fdAsw9JjHOHlBLrTsH8D36JtRw+oguYNvu2iLWHZevy3WHAiabxJadw7eQUwwGFcwRJI2BO4HRBph8FAjcEzf8AdG0qEfvypGN63hbUygxjIWBt/ZevHReA+yD0hbLwL1BWiwcKZgWjWKVrEGjhJW7qNlJoG63a4EIFlbCgg9fytwgqmQOdTjVJkQd7dPXZP6e+yIsBIsgpuOydrtLSCHkxI6gTIUNKo8ODap08NfwezgrwaBMGJ/nVQVcka9pDrT9EFdq4WoGyGAObNjYO6QevIW7sBNMbiRLjE35Metkxo4A04bU87QZaTcg8H2TEYdrRIgzuOI6joUFVrwymAxvmNtQ3cXWlMMpw4DQAbRpgyZHPuEY/AipVhsBrGwB0J3vyQp6OXODrj1joNiEENDBajEamtt3jgzyUV/Q7Hv8A+j2R1DChuykFHqgjo04bCnaFgC9QatC2WLEGLRzJPot1iDyF6sWIFDcMOpUjcOFixAQMD3XowI6rFiD1mCAO63/pgsWIN2shegHssWINKlAFe/K6RZYsQaUMKGzHJn8VKQsWINlixYgxYsWIMWLFiDFixYgxYsW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www.aratta-ukraine.com/textua/110717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1519436" cy="1493541"/>
          </a:xfrm>
          <a:prstGeom prst="rect">
            <a:avLst/>
          </a:prstGeom>
          <a:ln w="190500" cap="sq">
            <a:solidFill>
              <a:srgbClr val="FF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8444" name="Picture 12" descr="https://encrypted-tbn2.gstatic.com/images?q=tbn:ANd9GcSAzsWaFNgppelLfrRqy9nJzdAeQ06LoszqSHfXuqm2NNpRVQ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1418298" cy="1512168"/>
          </a:xfrm>
          <a:prstGeom prst="rect">
            <a:avLst/>
          </a:prstGeom>
          <a:ln w="190500" cap="sq">
            <a:solidFill>
              <a:srgbClr val="FF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8438" name="Picture 6" descr="http://3.bp.blogspot.com/-vBUu8LSjdPE/UStWsRJtiTI/AAAAAAAAA0M/RihnBjuZJ7E/s1600/gibNgf_28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1512168" cy="1512168"/>
          </a:xfrm>
          <a:prstGeom prst="rect">
            <a:avLst/>
          </a:prstGeom>
          <a:ln w="190500" cap="sq">
            <a:solidFill>
              <a:srgbClr val="FF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16" name="Круглая лента лицом вниз 15"/>
          <p:cNvSpPr/>
          <p:nvPr/>
        </p:nvSpPr>
        <p:spPr>
          <a:xfrm>
            <a:off x="2123728" y="3356992"/>
            <a:ext cx="4896544" cy="758952"/>
          </a:xfrm>
          <a:prstGeom prst="ellipseRibbon">
            <a:avLst/>
          </a:prstGeom>
          <a:solidFill>
            <a:srgbClr val="C0E781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Служіння слову та народові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7" name="Picture 2" descr="http://img-fotki.yandex.ru/get/6101/140902792.0/0_75821_6509389e_XL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76256" y="116632"/>
            <a:ext cx="1835696" cy="1503413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179512" y="4365104"/>
            <a:ext cx="3024336" cy="115212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Глибина національного слова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699792" y="4365104"/>
            <a:ext cx="2520280" cy="1152128"/>
          </a:xfrm>
          <a:prstGeom prst="ellipse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Хто я?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644008" y="4293096"/>
            <a:ext cx="2642592" cy="115212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Духовно міцнію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732240" y="4293096"/>
            <a:ext cx="2304256" cy="1152128"/>
          </a:xfrm>
          <a:prstGeom prst="ellipse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Росту патріотом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1403648" y="5517232"/>
            <a:ext cx="6408712" cy="1152128"/>
          </a:xfrm>
          <a:prstGeom prst="left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Я-сьогодення нації та її майбутнє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1C0"/>
              </a:clrFrom>
              <a:clrTo>
                <a:srgbClr val="D4D1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4032448" cy="57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            Епіграф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29968" y="2636912"/>
            <a:ext cx="7514032" cy="2178568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uk-UA" b="1" i="1" dirty="0" smtClean="0"/>
              <a:t>Та хоч би й крила мені </a:t>
            </a:r>
            <a:r>
              <a:rPr lang="uk-UA" b="1" i="1" dirty="0" err="1" smtClean="0"/>
              <a:t>солов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їні</a:t>
            </a:r>
            <a:r>
              <a:rPr lang="uk-UA" b="1" i="1" dirty="0" smtClean="0"/>
              <a:t>,</a:t>
            </a:r>
          </a:p>
          <a:p>
            <a:pPr algn="r">
              <a:buNone/>
            </a:pPr>
            <a:r>
              <a:rPr lang="uk-UA" b="1" i="1" dirty="0" smtClean="0"/>
              <a:t>І воля своя,-</a:t>
            </a:r>
          </a:p>
          <a:p>
            <a:pPr algn="r">
              <a:buNone/>
            </a:pPr>
            <a:r>
              <a:rPr lang="uk-UA" b="1" i="1" dirty="0" smtClean="0"/>
              <a:t>Я б не лишила тебе в самотині,</a:t>
            </a:r>
          </a:p>
          <a:p>
            <a:pPr algn="r">
              <a:buNone/>
            </a:pPr>
            <a:r>
              <a:rPr lang="uk-UA" b="1" i="1" dirty="0" smtClean="0"/>
              <a:t>Країно моя</a:t>
            </a:r>
          </a:p>
          <a:p>
            <a:pPr algn="r">
              <a:buNone/>
            </a:pPr>
            <a:endParaRPr lang="uk-UA" b="1" i="1" dirty="0" smtClean="0"/>
          </a:p>
          <a:p>
            <a:pPr algn="r">
              <a:buNone/>
            </a:pPr>
            <a:r>
              <a:rPr lang="uk-UA" i="1" dirty="0" smtClean="0"/>
              <a:t>Леся Українка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268760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/>
              <a:t>Людина </a:t>
            </a:r>
            <a:r>
              <a:rPr lang="ru-RU" sz="2400" b="1" i="1" dirty="0" err="1" smtClean="0"/>
              <a:t>нібито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літає</a:t>
            </a:r>
            <a:r>
              <a:rPr lang="ru-RU" sz="2400" b="1" i="1" dirty="0" smtClean="0"/>
              <a:t>... </a:t>
            </a:r>
            <a:br>
              <a:rPr lang="ru-RU" sz="2400" b="1" i="1" dirty="0" smtClean="0"/>
            </a:br>
            <a:r>
              <a:rPr lang="ru-RU" sz="2400" b="1" i="1" dirty="0" smtClean="0"/>
              <a:t>А </a:t>
            </a:r>
            <a:r>
              <a:rPr lang="ru-RU" sz="2400" b="1" i="1" dirty="0" err="1" smtClean="0"/>
              <a:t>крила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. А </a:t>
            </a:r>
            <a:r>
              <a:rPr lang="ru-RU" sz="2400" b="1" i="1" dirty="0" err="1" smtClean="0"/>
              <a:t>крила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!</a:t>
            </a:r>
            <a:endParaRPr lang="en-US" sz="2400" b="1" i="1" dirty="0" smtClean="0"/>
          </a:p>
          <a:p>
            <a:pPr algn="r"/>
            <a:r>
              <a:rPr lang="uk-UA" sz="2400" i="1" dirty="0" smtClean="0"/>
              <a:t>Ліна </a:t>
            </a:r>
            <a:r>
              <a:rPr lang="uk-UA" sz="2400" i="1" dirty="0" smtClean="0"/>
              <a:t>К</a:t>
            </a:r>
            <a:r>
              <a:rPr lang="uk-UA" sz="2400" i="1" dirty="0" smtClean="0"/>
              <a:t>остенко</a:t>
            </a:r>
            <a:endParaRPr lang="ru-RU" sz="2400" i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лево стрелка 11"/>
          <p:cNvSpPr/>
          <p:nvPr/>
        </p:nvSpPr>
        <p:spPr>
          <a:xfrm>
            <a:off x="2627784" y="5373216"/>
            <a:ext cx="731520" cy="100811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2627784" y="4365104"/>
            <a:ext cx="731520" cy="115212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27784" y="3501008"/>
            <a:ext cx="731520" cy="121615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627784" y="2780928"/>
            <a:ext cx="731520" cy="936104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411600"/>
          </a:xfr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Духовні джерела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   патріотизму та волі до життя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dirty="0" smtClean="0">
                <a:solidFill>
                  <a:schemeClr val="accent1"/>
                </a:solidFill>
              </a:rPr>
              <a:t/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Лесі Українки?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07704" y="1556792"/>
            <a:ext cx="5760640" cy="666400"/>
          </a:xfrm>
          <a:solidFill>
            <a:schemeClr val="accent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/>
              <a:t>Я вже знаю</a:t>
            </a:r>
            <a:endParaRPr lang="ru-RU" b="1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627784" y="1844824"/>
            <a:ext cx="731520" cy="108012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3419872" y="2420888"/>
            <a:ext cx="2952328" cy="576064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Сім</a:t>
            </a:r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uk-UA" sz="2400" b="1" dirty="0" smtClean="0">
                <a:solidFill>
                  <a:schemeClr val="tx1"/>
                </a:solidFill>
              </a:rPr>
              <a:t>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3419872" y="3068960"/>
            <a:ext cx="2952328" cy="914400"/>
          </a:xfrm>
          <a:prstGeom prst="foldedCorner">
            <a:avLst>
              <a:gd name="adj" fmla="val 3989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Обдарування та захоплення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419872" y="4077072"/>
            <a:ext cx="2952328" cy="720080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Боротьба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419872" y="5733256"/>
            <a:ext cx="2952328" cy="936104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Найзаповітніші мрії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419872" y="4869160"/>
            <a:ext cx="2952328" cy="792088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Розлука з Батьківщиною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ьга\Desktop\Новая папка\8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12368" cy="59283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accent1"/>
                </a:solidFill>
              </a:rPr>
              <a:t>“</a:t>
            </a:r>
            <a:r>
              <a:rPr lang="uk-UA" sz="6600" dirty="0" err="1" smtClean="0">
                <a:solidFill>
                  <a:schemeClr val="accent1"/>
                </a:solidFill>
              </a:rPr>
              <a:t>Співець</a:t>
            </a:r>
            <a:r>
              <a:rPr lang="uk-UA" dirty="0" err="1" smtClean="0">
                <a:solidFill>
                  <a:schemeClr val="accent1"/>
                </a:solidFill>
              </a:rPr>
              <a:t>”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360040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Поезія  написана та надрукована вперше в журналі </a:t>
            </a:r>
            <a:r>
              <a:rPr lang="uk-UA" b="1" dirty="0" err="1" smtClean="0"/>
              <a:t>“Зоря”</a:t>
            </a:r>
            <a:r>
              <a:rPr lang="uk-UA" b="1" dirty="0" smtClean="0"/>
              <a:t> в 1889 році</a:t>
            </a:r>
          </a:p>
          <a:p>
            <a:r>
              <a:rPr lang="uk-UA" b="1" dirty="0" smtClean="0"/>
              <a:t>Увійшла до збірки </a:t>
            </a:r>
            <a:r>
              <a:rPr lang="uk-UA" b="1" dirty="0" err="1" smtClean="0"/>
              <a:t>“На</a:t>
            </a:r>
            <a:r>
              <a:rPr lang="uk-UA" b="1" dirty="0" smtClean="0"/>
              <a:t> крилах </a:t>
            </a:r>
            <a:r>
              <a:rPr lang="uk-UA" b="1" dirty="0" err="1" smtClean="0"/>
              <a:t>пісень”</a:t>
            </a:r>
            <a:r>
              <a:rPr lang="uk-UA" b="1" dirty="0" smtClean="0"/>
              <a:t>(перша поетична збірка Лесі Українки), що вийшла 1893р. у Львові </a:t>
            </a:r>
          </a:p>
          <a:p>
            <a:r>
              <a:rPr lang="uk-UA" b="1" dirty="0" smtClean="0"/>
              <a:t>Входить до циклу </a:t>
            </a:r>
            <a:r>
              <a:rPr lang="uk-UA" b="1" dirty="0" err="1" smtClean="0"/>
              <a:t>“Зоряне</a:t>
            </a:r>
            <a:r>
              <a:rPr lang="uk-UA" b="1" dirty="0" smtClean="0"/>
              <a:t> </a:t>
            </a:r>
            <a:r>
              <a:rPr lang="uk-UA" b="1" dirty="0" err="1" smtClean="0"/>
              <a:t>небо”</a:t>
            </a:r>
            <a:r>
              <a:rPr lang="uk-UA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S47arnXRaYXmKV9K01F_BkDq5j4oxv_2VL6ZiAknnXAS_rHdu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96944" cy="61206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399904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Асоціативне гроно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encrypted-tbn2.gstatic.com/images?q=tbn:ANd9GcQnsfzGhcQK02OpNynqtkSULprekbnJrmrD4-FNJr16IB9qrVB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060848"/>
            <a:ext cx="1943100" cy="1905000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 rot="20181621">
            <a:off x="5248439" y="2417761"/>
            <a:ext cx="1001921" cy="173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124662">
            <a:off x="4115427" y="4104518"/>
            <a:ext cx="978408" cy="221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512078">
            <a:off x="2232348" y="2322675"/>
            <a:ext cx="1229630" cy="160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33721">
            <a:off x="5014623" y="3766122"/>
            <a:ext cx="1440160" cy="17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68144" y="1556792"/>
            <a:ext cx="1944216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рослини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6588224" y="4077072"/>
            <a:ext cx="1944216" cy="62636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кольори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9592" y="1556792"/>
            <a:ext cx="1800200" cy="482352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птахи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899592" y="4869160"/>
            <a:ext cx="2160240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предмети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07904" y="5229200"/>
            <a:ext cx="1872208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запахи</a:t>
            </a:r>
            <a:endParaRPr lang="ru-RU" b="1" dirty="0"/>
          </a:p>
        </p:txBody>
      </p:sp>
      <p:pic>
        <p:nvPicPr>
          <p:cNvPr id="25" name="Picture 24" descr="https://encrypted-tbn1.gstatic.com/images?q=tbn:ANd9GcSigJo_i5HBeppiPFLt0gfeGBDkPqDIs-OdtCvdwsjtuKl6oELM_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077072"/>
            <a:ext cx="1648594" cy="1224136"/>
          </a:xfrm>
          <a:prstGeom prst="rect">
            <a:avLst/>
          </a:prstGeom>
          <a:noFill/>
        </p:spPr>
      </p:pic>
      <p:pic>
        <p:nvPicPr>
          <p:cNvPr id="27" name="Picture 6" descr="https://encrypted-tbn2.gstatic.com/images?q=tbn:ANd9GcRFDpp2ozppKHq3299-waN6m4f02tsGaqTfQNTRoWpavXnCYMoDH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1916832"/>
            <a:ext cx="2295525" cy="1990725"/>
          </a:xfrm>
          <a:prstGeom prst="rect">
            <a:avLst/>
          </a:prstGeom>
          <a:noFill/>
        </p:spPr>
      </p:pic>
      <p:pic>
        <p:nvPicPr>
          <p:cNvPr id="29" name="Picture 26" descr="https://encrypted-tbn1.gstatic.com/images?q=tbn:ANd9GcQJ3VkzgI4IefGxX9mM-84urP75gPFITKf5EGoGdnRuYaycvj4Tv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36BCE"/>
              </a:clrFrom>
              <a:clrTo>
                <a:srgbClr val="036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604424"/>
            <a:ext cx="1368151" cy="98093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1" name="Picture 8" descr="https://encrypted-tbn3.gstatic.com/images?q=tbn:ANd9GcRZYMch23gJQ_J15_ZvLeNIS5WcKd6mgq7WO7sz1He2j9yFAVY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05E16"/>
              </a:clrFrom>
              <a:clrTo>
                <a:srgbClr val="305E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76672"/>
            <a:ext cx="1458863" cy="10927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2" name="Picture 10" descr="https://encrypted-tbn3.gstatic.com/images?q=tbn:ANd9GcRcvyKQL6RwKSkER4vnFdm3y3SaLO1GhYPkUHvRQhWFNf5ogA3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A59C8B"/>
              </a:clrFrom>
              <a:clrTo>
                <a:srgbClr val="A59C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2171826" cy="19442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" name="Picture 10" descr="https://encrypted-tbn1.gstatic.com/images?q=tbn:ANd9GcR6qi906z2z4hUxaXBAL_NpoMGApZBgq-1eLUNo81kvjYejxwG-sQ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AF5"/>
              </a:clrFrom>
              <a:clrTo>
                <a:srgbClr val="FB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132856"/>
            <a:ext cx="1828800" cy="1476375"/>
          </a:xfrm>
          <a:prstGeom prst="rect">
            <a:avLst/>
          </a:prstGeom>
          <a:noFill/>
        </p:spPr>
      </p:pic>
      <p:pic>
        <p:nvPicPr>
          <p:cNvPr id="35" name="Picture 16" descr="https://encrypted-tbn1.gstatic.com/images?q=tbn:ANd9GcRSwJBJo6K1UAWUL3ZMOGYvnquhBtFBUCLXMC09JCQxrEqDFXiE-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DBE4E1"/>
              </a:clrFrom>
              <a:clrTo>
                <a:srgbClr val="DBE4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636912"/>
            <a:ext cx="2047875" cy="2228850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 rot="8493774">
            <a:off x="2262232" y="3920225"/>
            <a:ext cx="1698065" cy="2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14" descr="https://encrypted-tbn1.gstatic.com/images?q=tbn:ANd9GcTEJuzlWa9UvrbpcQgbG1zFUmB3EJg2YUHpCZXA-2Eg6WeExXo4_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797153"/>
            <a:ext cx="1728191" cy="11521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7" name="Picture 2" descr="http://900igr.net/Detskie_prezentatsii/nasekomye_i_ptitsy/Ptitsy_lesa_2.files/slide0016_image01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76672"/>
            <a:ext cx="1872208" cy="1944216"/>
          </a:xfrm>
          <a:prstGeom prst="rect">
            <a:avLst/>
          </a:prstGeom>
          <a:noFill/>
        </p:spPr>
      </p:pic>
      <p:pic>
        <p:nvPicPr>
          <p:cNvPr id="38" name="Picture 12" descr="https://encrypted-tbn2.gstatic.com/images?q=tbn:ANd9GcQDSNK_MUx8iV5Su2GtpL8Dvphjgo4rvfdzWHMpZIfOy2Z0bDS0-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3EEEA"/>
              </a:clrFrom>
              <a:clrTo>
                <a:srgbClr val="F3EE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365104"/>
            <a:ext cx="194421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https://encrypted-tbn3.gstatic.com/images?q=tbn:ANd9GcTfTEnT3X88ficHdq47sze3bG8l2nqOYgINefc6JcRcGZpU5v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400600" cy="280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58" name="Picture 34" descr="https://encrypted-tbn2.gstatic.com/images?q=tbn:ANd9GcStVcTIA5pyqfHB_ORr3xvXia5Dd1mkrVuVbp5_gPMFnaLATwfb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5400600" cy="31683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28" name="AutoShape 4" descr="data:image/jpeg;base64,/9j/4AAQSkZJRgABAQAAAQABAAD/2wCEAAkGBxQTEhUUExMWFRUWFxwaGRgYGB8cGxgaIB4YHCEcHBwdISggHB4lHRobITEiJSkrLi4uHCAzODMsNygtLisBCgoKDg0OGxAQGzQmICQsLCwsLCwsLCwsLCwsLCwsLCwsLCwsLCwsLCwsLCwsLCwsLCwsLCwsLCwsLCwsLCwsLP/AABEIAMIBAwMBIgACEQEDEQH/xAAbAAACAwEBAQAAAAAAAAAAAAAEBQIDBgABB//EAEIQAAIBAgQEBAMGBAQFAwUAAAECEQMhAAQSMQVBUWETInGBMpGhBkKxweHwFCNS0TNicvEHFYKiwkOSshYkNVNj/8QAGQEAAwEBAQAAAAAAAAAAAAAAAQIDAAQF/8QAKhEAAgICAgICAgEDBQAAAAAAAAECEQMhEjETQSJRBGGRFDJxUoGx8PH/2gAMAwEAAhEDEQA/ANVmlXSwdQVMkg3BtsZsfTGZzPDalMp4T2OpvBa6CL+Qi6C7KBcGdueNPmE2ZjKhhbl+t4xTnfNJHxBQynlIM79LRbkcezKKkeTCTiZZeOIXWPKRDaWvqpsYYodiAfNG/liI2eBp5AxcxvaL9tsL85wtHU03+FVUAHeE8UWb1U33xCnWrUSVzGmpTW2sAK6jqwiCIIJIiOYgTgRk12VklLoaZcknTaxJ9Z5etx8zhfx3hDNpekdFWmddNjMbgmm0fdb+3QYZo0qGFwwsZkGTvqA0kYtp1RyF7XN+syBP7PPDupKmSTadoEyNcVKYaCu2pWHweUEqfSd+kG8jBHD/AIdMH1PO0nC6uwhHVrFQjLYqQBIDAXMER21E4YK82BB/6Tp5c5jl+OBGVjSjRX4RMGb3Gobz369P3OK5UMfE8p3kxG0WnYdiMFuhBBJ1Kb7+5IHv847z2bpqRznlaDvsPphhL2RrVRpsLHl26/Ll/tj2llCSWJiYNuW3798BmQRYiWgdptee/McsNKTFQF7b4C22NK4pUQr1Qgv+/wBzhbmMz5tS3ELPbBdesVU6QN7k+v8AfCnSBVMt0IAjzSIAgWB1A36HCZJbQ+KGmFNmy0BQ2kgHYj2BMD64sqgj7jRefhn/AORPL64G8PkPi7WgWgzvsBbtzjDHK5RFBkBj1IF/f97YaDbBOl0Is/nNKFGBXUNJI0tMwOTEgYt4Twt6riQ+kSbGPKOdzF5ie43w7yelC1QaSygwG+GbXsDeTHKJxPLVWZW8R6gbdoZdLKRaxEgQfu2tfpjhzZPmzsxQ+KKMy60QFJqNVqDSAfuKYJGgXaCJJ7fO2nV0goNUEqTCwDNjJNgJgdd9sMeFmmp8ug6gNUE6jErdiSALmwg3Ji9xOJZd6zMnhBAQPOtggBA0kGOY9vbHM5+i3H2T/jUKKalPy6gFJE+YEGAo+EC/qBiXEdDUxciYBZDBEQRAJi1oHa2IF6arpBB0gK0TJmRYzc9h3xKllgHBSGOmwNSBTsSbSS+8XI2PaEb3sYqyjk6QyqGtrR0EPFtUEyIGk6eUc8SB8VgkjUG1MFOkRAtESdhy6DvgD/mSio4GnxtBjUoCoZABJiI+EbSB64nWrOjNWp0dYZQDUDSZMBuflA5kLA+eGcWgJ2HcOqBaOlUIXWSyswvMyLyT5VtN74UZsiqTAVLNLagB6kt0tOPKmkDUBJnywTHqL8t8V5XOCnVVEIDsGJ8s+UEiWkGJJhZjmdlv0PDKCuyKyRk+g+hkCW8VaTawFZRrB1EgAWsVGkk8oJbY3wwPDPDGskLq8xCyY5yB8ROBanE6oJIMJMS067AMWUchIsY+6ceU+IK7DxQ5Csolbahz1D4jbe/LHLuy4I+Rp1G1VHJVmsfMJsTqEwREjsDJ5YIydco58rnV5VYtJHI2m581gBg3IcWLVDTb4aflVWYrJBAi+4EfFeT13wVVrsHL1HFPSswAtlJG1iPuzafzxr9GFQzNImsYRXO6OW1GATcXKjfbqLWwDS4pp0isgAkBagAi0lSY8oaNQIBvaANgdl8ga1UsWPhEzcDswFx2ECOW2FH2r4TQWgw0wrVaaM5k6yWQsRHRZ+WNKLXZk0+i/LZbJ1F118ywqMWJC2AEnSIjcLpB6mcdh2MtYakCkgGAKSgSJjS1xbr9MdhbGL3TVuNjMdYiPrHyxTm6egiBuD87fiB9Dg9cvBjliFahLen7+n549tM8MSrTO0/GGDA7apkX2FyRHU458g0yKSbXAvPpOx3/AE3wZ4fmaRI1XHcgGfS4Hb8CqSldIOx5856E8/xwbDZnaWWAuuqnv5hMMejC99wSQCI7kDxqPlL+JUDQeSlTzIWACdvXDzN5eH1LA1Wad43kcp3F8UIg1FTBVuR29wef6YFWNz9iDLsusGzTeVbUA2k2gbcjO35PMtljyA09IHpO8T88VVMrFSEQWGrTqIF7ArNhuREgfSSAkywBBPKTy/y79bRyxo6DOV9FooSTbaLRH7tjsySB0+o9MSp0VIljfkZ5dj+eJtQJ5/u3PDWSQurKdJizagbbGIIHv9MX6xAI5jl8x9L4IOWF5UEnYR9Z/PCjUU/l6pNOXmI0oxeE6GIIB6RznC8qZVLktegqvATTza3pPb354UVkD1ATMhfKZNjJkkz0IEdCcMOI1PLO8EC5AmSBvsImdsKeM12DIxES+4gghovO4v6bd8QzTpo6MMdBVDJyDpktPM+gmR2wxbh8wD5jGxJvzgDY29cUcMzQgC4EDcReSbz64ehrTuPXlvfFt8fiRlKpfIHp8LRkRgiQuqRpjUbgk8yBIj07YppVENH/AAdTAMPOZ6kQYAAiL8rDCmrxJjm9IPwKSQF8uphpsBcAC+8yAPUqjxRldtMeIYBeZACiICiwMnfePbHmvHKTbO9Tiki9M2VpGsqCmrqLGC7wSJmCTEmJ3+uEOZ44rqxQGour4mB1rCglSBymDvJHQ4OGXetWpqVbUWBL610sokkaPu2HKfTliQoNTasNFLRHmlpVZmWUc9Ub7iO+EcKex1K1ohl87qpkrTBSoGJmCskmJUbGwvPtiitxM1CAFK1FdKbKQR/STEGAIvbeNr38poysfDfUx+IPZSeZkTHsD6TgTOCYqBtNWmQWQ/epC5CkSGuIG5vf4r9HjUVZHm3ofKjsYWiG1X1gQVA2Ezz2jucIlzFQVnZqhVQpZg5K+Yk6VmYjTB5XCxMnDDOZwikxBPl6btO4mdt9hvGB+EZJqyasx5jvpMWBkC3O0xM/XAcXPJS/yHkow3/g9Wqi1F8RajVKhJSmDCiJmofhIAU3kwZESTguhwpKKvbxWPmZybtJF+wWwUXmCMVfZzKsWr1EZygfw0JYsFRIDATsviauvwryAh01FqjnUYExMaSurtu1/SIwJNrbYY71Qpo1jVVdVVdQUnQJBGtSgJcX+EmBBG4jpBMiIJRWRVB+JiCwECFgbrbp7xho3DaaKy0XVWEnkYACbkiZg6QJO4wDlmetVOpovMu5sCd1Mxp6TzjEE/oqyqhQZARqhmvBB09LyIMEcsDPnBmGdabEqAtzpCMY80WuAbbbE3kWb/wRDBj5qUmJeJi3l68jawiMCV8rTDqFpkSROpZi0jSFExvA7drPcZNWLtJnZbi9WlCVBNOfKVFieUg7mZtzsBq5W8U4qlV8ojtIFRqunSV+BH3EA7soxUGZXIYhXBtO1/iMGRcQIPLpgE0gc/T8R1QeAzQBN2akoWBZCdJM/wC+DPj0v59gjy7ZqvHi38O7WEFiSSNxN94jHYW1a9EsfO63IhQQBFrXx5iHFlbNWVxSo3Pf9/TEanEVEd8WZWsrggciQe2PW2jxaBFoeY9Zkd9vyj5YqaiYt8toPKP30wwq07jv+v5nHiLY+30weRgUX5Swt6/u+B83l9QBA72tEbX9YwwcLpNx2/XHqLIt9doxuRqE6ISwkjUoG/xbt6WvfpODfDAN5ggb/j8/ywQcqoYud4HpaTthnkMyCCpCi/PY85v3PXphJ5HHpFY41Lt0IamRI+EyO/z/ALYIVSFuAPrh/UzNMxKj2H54WZuIOkQMaGVy7QJ41H3YsrGFkRMbE87QMZnidc03LiSQulh1U3LT2MH+3LUZ5JKgG9z+X54RcQyQ8SfYxeTaJ7Cd8GdtaGxUnsBauairM6bdRciZncCIIOFefSp4TGCwAjSdgQZne1xvaxPaGLUzSqhVChHjTANj5pF7SYj05Yuo0lYNT0qxaSrHbmRqPKG5DeI9YNPJHfZ1J8HoJ4fUBVdQKyA08oOxI3A23EYa1rKR23n+9sZzhuQcUFIA1pqQoT5WIZgJIB0n/MBHY4rrccTwKyksCp8IArfWwjQQT8VrNMEX5HFvLULf0c7xcp0vsP4HUpsmvwkvqGoSGddT3YwCWLACDtHLkRmyHAYKoDsCGUQYMwLfFtF7/LC/htJ6VOmjhfKvm0yCDzsSZuDcR6YdtSBK6RFgQV+m2+JwxUrv/wBKTy7BWQJpioGKw0mFHXSZHm7xiGZoMUZmAanUuUJuQQOSwQD8P+8Y8qs0t4rgxpJcgEAmxTUotBPQ4bIIARQXDEGSTpUNsARuAOZxOT5Le7/4KrT+gbhOWFFGcyNalm0s1huqrqMA3vHpyjEOLlXy7qCyLp9DqgnpECLYGz9F0Y1FY1UVgxUeUpEBin9YIPP+nvg5VZ0ADKwMktEQlrCLMIiLbnCQa3fQZXquzA8RylanQpUc2401NHlEFli8D4QVPlkG6yPijGlzlUFfDolqVZlNOnKlWLfdAkQZ+QE9MWcT4PmMz4dNqqBE0nmFp6RsTJvDqvIyGMROHNfiNGlqMKVSIdXMgAxrvbcnaRY4SGXimPPHyaB/sxkGp0KSNSqUyijUkk+c3MkEgydzz3xZxaqQS2pyQblTK6oNl5yL3vjz/mStK0Xcak8QMxaCshd4iSCtpkexwly2by/gM4rrVqyZAIlYPcypsRv22wknzYyXFEsvoRgKtySdiLiZg9gR77jbB755oJAH80qqsR5dNidwLaZ2+mMpmvtLQYU6lRQhCE+UGrDELIZlEQpnb6TOJpxp7OcrWOiSrFFhS1pCsZHMRAO+FS2Fs1AqOVl3gRsot5iTuQCR2xblRoqq1QeK+kwbCCQLGJmwtPQ72xjT9q6LME8ysCC+osoVhFirAkAETAse3JtQ4hSNMs9ZCGXUx1XtJadjaDztfDUrF5a2HrkjUcklfDJ1MDcCYkLsQb/nthDnuHvVzNU0vE8NFp09SbgqS56Q0svwzabgmzzPcXomgHo1abIiksAwYaAIJ3N/X8ox59n8tUy+XpC4LfzHSba3l2G3Vo9hi3hdk1lVCwcPzJulJSvK6L9JtjsM2zwk7C+2k47E/HIpzQZm9l0gkmoUgdZIH1U4GfjaUPIZa8swIkhTBj3+n1Cq8ZRjrA0prY73JipG4I+8BGMdxDNkmCZBuP1/PHTm/I49EMOBS/uPpVH7TrVIi3vuDsR3wxXNEIu21z12/LHxujnmGkjy6THoY3x9R4DmmzFBWaNUXg9h8t8bDm56YubCobRJaxOodJtv1j8sE8OzJUr97lb9z+z0wNSXzFgfLpIjuBB9Z1f9vpiWWOkKe8W7EifkN8VpEh81caiovNjiwU5gwRcb+kXwiqZgeL5b+SZHfb33/Ywy4bn9ZECbAn0vjMTgGqkHYzf0OJulsSzNRVALdRHqbfngZeIIdQLAR1PI/rgWLxBs5TBvfa3754TZcNUsdhqO5O979uWCPtVnPCpBVN2EAgjlufrjM8M41UpuZkq1vi2k735/lhXlSdF4Ym42hpxjIBkcqASslTvBGzdSA029MCcH/mhCvlJk8wBsDveOXt64szucJ1AKNGkx1G5mfmI79sCcMp6GfYFjrVRymxHraYv8sIpJT/TK03D9olmS1DMml5gHOqQJE3sDBvAj232wgqcNNTiDK7Kq2Yg6tJJUjUBb4YiZ3A2nDfjObqa0qbRUJYj+iD28oCgze+K+D/8A5KbaRlzzEEBh32mT/wC3liem+P7H2ly/QdXzdSkzKwkQFSoyldRgwIsA2/reOgbfZ6uy0ivhkmJVqlxLAWke/Q/LFXGq6VZp2Kn4hy2Iv++eFeTzwypFOpqq0PjVolgfhCvFzABg7X6i9J91ehI9XWx+mT01NTGQ50ttGrv1n8Y648o8VpuzUqWokAgtsoNue+wsdsJ+IcfyzoFUh2eWVQ0MFC7xMhhe2K6ebpGiDUC6z95QF8vKBHxTvPT3wJZl0gRxN7kH8XzPglXFQmdSwRJj+kk30gxHP54VcT+0RBZWTQ1/KAdSUzsQRAgauZAmZwZm8ussKrLThbKsM5YzvBgQIvvthNl6zMzaiTIhidyo7/v2xzSlb0dMVXYkH2kreH4OvSRWVWLML6mlmYgGQRINjvN9sbHIkHT5VZrEA8+d/WGmO+MlxNqFTPl6jplRZ5AlWZShCiY06hztGk7zdpxPKVGp0vAqfyiG8asjJ4RQXZFvLQOTRMyBhIToaUb6PeI8ROfqrQpf+mxNVxCrBkBUA3sCb8/bDH7SBaVClXGhVohUCKghlNtxdZIHmMiY64V0+K0sqp/h6S1YjWUggA6ipmNR8078vXFGbz7Vl0VG00aMuikKWepcHUJIIW0X5d8NaS/YrT/2BcrxpaaolUGFlV1IIggFdS2No+LVeZxXU+0xquBWVACQG06l1bfek2Ii8Hrysi4zxPxyC5BYfe2J9sW5Q1AsEWA1ElSG6XtJBED3wnL6M02hnxDO06kh4CtbUaYJiLEMwHPlYn8Cvsb9jctXQvXZSNX8vTWKkxIJI5XI274Ss/iCCjLp3AY6iOvmJAtsY588EcGpuhIRBFyHeJiY0i/+9+2DjypO5COMnGkR+2f2cTJMtSjOhnKkMdUA946SO4PYk7DMfbWmjQFdyJAiwYjmpN474wf204k7qisTIY87fL88D5NXLM2obAyo8t5mZiT898Z5mtw0guGvkbTP8SVnLQ4mJAYQDA7Y8xjtD/8A7Afc47EnK3bZqH1bNrbV8NobkL3kbj88RzyK5sRA58jfcDnfCoBWGprCfUe/fHuXtKqxuttxaZie8/TFCi0QomGixg/OIn57Y132I4y1NwZIUyCAJHLkNu5tvjFVEZKlxB5QZvcb++GXBM8EIIAi/wCO/SeneMPCXF2LJclTPoP2u434beQ6YhnsecrI6juPxGBuD8SNRkW5Vad94XnPeDYDv2xjuKZ8sfMz1BEEMIg32I3F+e98EcC4q1MhwIEXG02A69sV83yv0T8S40bjP5tJcLCySoYGYABJMT1jn02nDXIV0pReSRc+nIAfu2PmK8Z87EffJt/SAZ/TnaRh4PtEAFYLLAQZMjsf09MMs6XYjwtqkbjM501FJMixI7xeBHvjL5mvcMJhoI7WB/frgM/aR4UAgQZPeO2wHXrhfxHPjSGmII0gDoB/bEcv5UaXEKxOPZoOK507sYESBOxM+bsSOXTGZy+bk3AMFvf99seZzPtV8zG/+WAD3gYS0syS03+NvzOBLJydl4xpUa3IZ9PDOo+YsAO3mE+369sQz/EiHWohOlAJANrWPzFvlhLlI9b/AJ/PBaVdDSLbzYGQQQRt0Pr0vgPIzKC7HX/MgQabBYqLbVcEEHfrbvtOEWbXw8yjKXKtScBmsDBAtYE+XTI5XwNVdtRv8DaZFzA5D+/Q4pzRLVgSxIWioAMnTLbc4uGIi1x1uHNyYUkkaHh+co65ratIFgvO4kH/AKZ6YCzmdDHySBNhMx/sY9MCKMVPMA3gfuMC2GgyvnTUX+aqsYiSBJAm3sZ+uAaaVACRV8g2RhIEjaZnF3iACOY99/xxV4l9IsD/AH/H++Byb7AlQfw2lWqSo0OCNbMW0AAGLk6p+ID3xfm6xUAUytSSZW5KxPMDzCBMjlgbhdPVUAMgNAt3PTcgjp1xqKPAqdKompiH1EqROpSvUcxYwdpvcThXfoLPmfF+OsC6qmlnGlpIIK36b/Ed+2COHZdFVZEk/Ff9xGL/ALTZMPnLxq1nWYJ1ReRv92JxemUAG/054WWkkh4KyIrBdlAMAG0W6T0sMeNRLEweRPbriyplxcajJ9MDUsswf4y2qwRULMx6Ac8RafoMogmRyTmoGKL5Tcj03EyDBjB+UpfzdR1DlMgd5sO/phhxHhLUYFUGm7DUE0ktE89IjebXIi+FWbq1BqV9QjTcr91trcgTI9j0wbk3ZNaBs1U0sysI3gjoDy6ja3LBVDMDTqAAgSYHS5uN8CZylsAxJU+v7H64DzlFqYmNIaQPUiAY5b4rGpL9g5FOezLZiqDTnSlwYuW6+pgegAxZw/LVGqCpUeFO5DAk9AcS4VlpoBiTBJsCRJmLx2A3x2bfSsKpAA5CB1/ZOFct8UK2MHyik/Eo7FjjzGe/5mRaB7747G8czDlM2kWfYid49BbA9XiKyCHA32Hr+cYpy/AWIPm0/wCYqwEDmCYkY9ocIoloFRm9BAPzGLNpdjBmTqAhXL61BPxW3tHM264spcSpKAy0yReRq36eYLaNtsDZrIPT8lOkxAgatBJb3j8MGUMoZhkcqBsAbtuAQOW+NYCziXFFZF8ulVBMASTMEyxMnsLD54qXPqFAgCeRIBH97cvTEKPB/FLGqjJe1xBHzMcsTqfZxDZHYc+WFeWF0JzS0VUOIqgMA7kzvi7LcRUtAMyem2KKH2YdZ85jfYfmb49HAHD6lqILdCJ9hP44DnB+xlkQydzM7D8P3GINUDc5H5Wx2ZytYaip18xBvMnrfGbzucqQdYIPQ4WMYyeg8kzUivTUXN9o9YAjC5K4LXJnXtHUfrgqtwSjopMtRqgqOAT90jS1oURYgd7YMznCaLaAlJECrpPlubk6iTct6/K2LOPE12RyuaUGJIg8/ecEGrq2ax/cXwvyfBaIZg2uQRBWppIkcoH7nFw4Q6t/KLVEOow4iG7usDnz74Eqq2GxxXj+WwuWXS/XUDZiOerUF1dsK8rTd8xmCFB80QizAWVuFm/XvgxaNVNTJUAdl06VvA/HFnCgKoq1GqlBUrO+lJEt1mfbElOKVjWV5YFqgpuChkSWWwBmJG94PyxeeG7hmC7jrB/uAefpiebyiuFAq1gw+8SHN42JEqLC18So5MIsM9Sp11N7cgOXfC+dCuaFmcoopADapvI2O+wn09JI5YWV6+mCxNjPeJuMNa2VXUNKRAI3PUH++A8zwunqJcsSRHb8bbb/AExvNEHJDDgvE1Rg9RWCiBNxJ5fD5jsLDGy4lxulR0nxNTOfh5AAHY3FiI9d7zjA0WqQgVRIAkmdxFx064A4jn3qMWdmZv6iSSeW5P7jAjlbtGuxtxbOp/GJVRdM63mZnVIHl2AsfZuwGB83nafLUJ9LNe4HIW+m+PPtauink4LScspIm2piTqEG4/tgHh3AMzmSfDpVCAu+m4ubmdtvrh5Jv2M5UN8rm1qHSoDtYBYEmeUqdvT9cK6+frUnR1Doy3UqIbmDFp2JE4u4b9m6lCsKjVNL091KHn5fvAczO3LGx4Zlsqli6kjdVpIijtGmcBtA5WjG5vNZmu/iGlUepMh6jlQOYhZEDtGLEyFd2Bq1F0giaagsDEwLwBE8tsfQnSgRK09VrGLdpI5Y8pJTgTlzqIuADE9iSMDxvtCuEn7MctALsgHeL/PHVMorghhNifUgemNXnskrAaKToZ+f/cY+WE/EqNSkpY0zG07gWO4An9YGFUGmSWKSkfPeCCroZEVmKuRAi35bzzw0XhmZbYKh/wAzX/7Zxd9msu4fMlKRY+JB2gbmLkd+WGtSnXO1Jh6Lgzj8roaTlehYnBqoF3pTz/lT9Zx5hieHZno/zA/8sdjfIT5gNUF6ZFMaCwH3YgdO0dMKshwp1YF9RA2iRBxsEztE09YrLpkjYg+USTBi3KY3IG+B6Gap1RNNywHYg/IjF/HxWmWRUlXSum8ehP54sAcmFjvKzfYx5h0x1Slfc4MySCZg7n09u3riccCk9ml1YE+Ur7yo/wCjb5ucSoZWoSupp0kWsAQOUXj13HLDnNAd8VZRBOx/fti6wRi6QkZNIFzWUqO4ZanhKAPKsEEj7xLAkn+2CV4S5UBq7mJ5Jz9Vvgo6RywfQIjHQsMPYrySE54GLedvmB+AGIf/AE5Sb/El/wDUZ/HGkKiOWKTVAOHjixxd0TcmLsxwtAB0BBHaMDJQTl1w5zTWmMKHzqK0EqCSLFgLmBEE9YGHnxTDG2i0ZYXhcVrk1m6/M4vr5pU+IEex/wBsUUuJox5YhlzYYupMMVIJoZRBUU6VF5mNu+Mz9n6M0QLQrMNuhF/r+ONPTzfmnSQBzMRYEyIJt64y/wBmK5TxqbjzLUJMnqALdbqef4455yxvd6LJtR2MX9Riyi/Mm8dMdWb/AE/vsAcDeKRyM/6W/OBjnc8foHNFteqRYExfFJr6ZsDPUT+OBs29VoCCBzJIB9gJjFLUKnUCfcj3jCOUfQryB+Y4inhmQqnSb9CbDaB+OM9RRVB3fqBEHtfB75Mfe1Me8/OBi3KU1RhrXUq3AELB5SIuO2FUkBTtg3GOOtk87TqJTpsaVJEVai6lUaANpEm5IPvczhr9n/8AizUNap/FIopuJAoU9LK4MjnLWmZ6DEOGcIp53NUxWXWJLN90GAbM0zHlA3k4v46mRo1nYqq3IASmGYxubkREfSfXpU7WkX72g7j3GlzHhnUQqLtPnYm5JIuN9p5DC1czMaFvz1nftv32kYpoZ2m4HlMzOloMcgREA7A7csFZ1ARcyPUwLW3xCUW9yNwbA3zCtI8Uz94UjB9iBa3fAuXyj/dr5hY5eLIPzGClCjVFQLaIix9hF/2cFUaqC2ovG5W/Q8/XAcpR6BJNFFCpUB81RnI2nb5bfTBy8SIg1NIQXYx93nO/LFYJ5gC1puf9/wC2BvEe5VA5IYBCImVYb+/0GEjkk3tiJu+xd9meJHxs2aboqmpqErIIJaCLg7DbvjQ0eL1AjVqxTwk2IENUb+kapgxubxj5pwTPeCWOmZXmYIj2M33GCOIVTWq6NR0qL3tbeB1Jx1uL5X6Ht2H1PtzmQToY6ZMWG3yx2L8vllCgAgW2E2x5hfIvoXyMPHDqsBSysoPcH9MWpw+oslXCyLLpkDbnufpgqjnV9cWJVDGBY9/7zjlc5eyanKJDJ1MwkxVpgkRIQmN+U+2+Kq1GuXDCsF/yhIB/tg1Qs74lpBP62H0xlkkjPLMjQrVBIZw07SIP0xavEdBg6PnGKHpE7MRHOJgdp54Fr0BMXJn1/Ee/zxXHKct2NCDnuxr/AM3G+kEdmxDMceef5fhII+8rMZj/AFjn2wnKnBWVqZZELVhVqVLkU6ZVZUC5LNPewvHXHR5Mn+oqsCQ9p/aSlbXPIEqsgd4mY9JwWM8hXWfKP81jHW9o7zGMbSVqrMUougJOlSCYWbSefzIwZR4S7OpdQ0NqJJaREEAHVsCNgsb3x0Y55G/snPHBLsJ+1bZmtoSgE8EpDalVpJNiAVOw2vucC5uqcqoGm8fFAEx/lFxe1zjUgneNjaNxhTxKrRWQyiTJsBN5v3vg/kfjxa5SZBZLBOGcR8amzEeUQtx5ixmwAEkQJna+C6uTy/h6Rl1LDmfLfpBYKbReORwqymfpAAKwv2IFrHB1OuH58uuPHlKn8SyyegujCgQSOwO3ytjmcSTI9cVZZC/wKxI/pEx6x+eBszwti48RiI3QLHpckx8sSSkwxV9hLUp6e2IeAOh9TgfLZIoxbxGPYWH4nlg9XLWBv2jGp+nYeCB79AL4gVHMx74JbKD4WqIp5Eup/Gx98RUKGg5pQf6QtDoOUk4rHFJ96AsYK8LBIQLMfzH0/KT+UYoNegpl69MteUQ673MBbk4NrV6akaqmo9WpUvpAjAZzIEEATyIVVH0GHVRVdhbigrLcT8KaiA6tJCgoFkkADUNwtyeRtjE8XoVq+YZtG7bkwqj6kDGibNT90HvOODc2I9OeKQyOPoylJ+gThvDDTRZK69JBgki7MZvtYhdth3ODFyD1CNTcthYcto/C2BqvEaQvoZ1/yk99gBB264ozPFmYgCmaS97SO9rbf74N5JdIuuQ+y/CkUXGr6CfQY9chbRHcYTUOMCmSAwYi8MwAInaScAtxd5MOSZ+6Qw9JicL4pS7YJQvtj5s01yFBj88U0qtTWrhmgMDtA32nCUVnckeYAf1EEi/Qfu2NBlm06RUq1KhsVRUN+gHIk99rYPi4+xHjS9nz3N5hjVJaTcwOk3wz4JlRpLEEk8gJsP2cA8Rogs7rqA1WDCG6wRtbDb7KUVem4YklTOiSBBAg9+fyx0ZXURZdHVBTkwp+f647DxcsvKAPbHY5eaI8hmfs/SQMf4mkIBMSL+87nFVPhblRpKQdMamj4oAsZPPb1x2X4opJOiABYsFvsOd57xyxVns0CJuvUAAAD/42P54NN9otxv0H0eGGPMVVYkmZ6nabb/T2xwySCSK6iLDy4ByXEZUi8mAPMNjYR8wPbFtfPDUZO3eegAA/0/jjOK+hnBfRYKlOf8anb/KQZ9hOOrcSyqg6qwJ5aVkn0scEUslUrUy4osydWQgG+41b+2AHyFJrFEXTv5ef4zhU1F3QidPRaVy7LIqNHQITHuNvfAGboUmIU+cE2BH5bzzwRU4fbykC0Hy2jpG/bFlOiyi8bRYD5T0w3nobyMtp8OzGXQvTy3iBheak/JSY298XcLz1ZyZylZB1jbed9x6HAhaIlTG9gTHraIx74qMBKoY2ttz2InDx/Ia6v+QOSfaG75l1pio6lQWIAJEm5g25ECcRq1TsyHSdp2OEucorW0l9YKXUhiNPcAH8uWGmQ4pVp0hR8Wm6gQC9Pzc92nzfLF1+Wq2S4oj/AAtFv8RCFA2VTJ6RFt4meWAsxkqcnQGAGzbE77Dlv9MX/wAWy6Q2lpO5sZgncR0O2JU8szKSKbs07gSvXcXFj1OCp4ZvaNTqi/gOdOWo1lZfGdiGQlgAhAYCQ1jGo374wVWnnnqCq5TUGJ1nRE2mSouIgenpjXV2ixUr11D2x6vDV+LUACeSm9tpvf8ATFPFGOl0Mpao8oVa4pg+DSqNHmPjaRNpgaZ+XbfF1TO02W9MK3ODMdpm+J5XIqC2p1gfeJAG4A80WHrvgPinDmFNtBBXSTqGy79Jk84E2xKX46aqNfwHn+gJK9JwyrSDabeYdPkBGLcu9NJ8qrbkLn1iOWPMtl66UFqPTp06ZEl6hF+4G9+UDFNLMJUTmwB8zaDpHvFp79McOSMk6DIJFcbBCOe2/vP44GzGa1+RVuRck7Da+Ac/ngjBAZ5m+oAcoHXtiWTytVpOgKTzcmT/ANIj8cZKlbFoYCidIAsVHIC/qMVZmVuXUGIHP6Cw9hgleFiBrZyTsCYHyET7nFyZVVtAHK36YKy0OpyihLVDkRqLdIWPe43xKrw53EatPqASdu+HVIU7R8ycca1NQTJ9IO/PfG/qH6N5JMz9L7P0587ao58h8rfTDehw9FESsDYfoMV1M8hMi37+uJGsALXP5es/ljPJN+xfJJBXhItgYjeB++mCMvXVXUapuDHb5fTCdnDLJLe1gPp64ooUQCG0s/YmB06HbGSt7Eu3sI/4kFA2lIPmBJ/zBdJE+qn3GM79lqwWpVbUFtBBIvJ6GxiPrg3jWWao5IbXMm25Yk/ITy7nCmnwPufT5Y6pSi4tWVk0aVs7Tn4Q3fUfyGOwmTgax9/5frjsQqH2Ts5+Fq8tqKnkIHtebfLFaUaqr5Kk3+GZ2Ec/yxTl+IOoMqbCSe0gc/UYqzfEdUBBHoN/b546fldHQ6HTcIZKXiVNGsfcQlmAEGCBI5z89owLlc9UkhHRRb/E0c+cvvtinJ8ZKCpYlmpmnEwgkxJG8gdD0nCioDJm56ziyquhHZpP+f16YDeK3mFwWJn9xHXBOZ46rhGYXazGdpMgzuVv62vjKU8k5XVEDr03F+fLEadZkEcj12ODKpdgWjdKXWIdo5c+5EHbF+W4hJN4vaSL/vvjCtmC6EEeaRBFjzv+XtigUmNtR+ZtjneBSHbi/R9Jp5gkkgsu8wY7Rb1jFpQbHUBFibE736HY4wOX4czCf4pFJ3BciBEgztvM3t74lU4ebj+LDlQDC6mF52NsT/p0vYNG3alAOkG3OTf0/tAwKvG6dHzVQaomCEqQdxJuCdpt9bHCLIcJQgio9RoN41A9xH6HbDPiBppSOim7GIAMkXsbHnc/PFF+JJbfQnKN0gul9vqGXfVSymosN6kaukK0GRY3t+QhmP8AizXIinQo0wNplo62sP7YxudQsFC0SumRubm5vJN/Tpimhwh23t7fj0xSMFWkNdGi4h/xHzlXnTT/AErBNo3JJHscNaedrOdRZdNoVVgepMyzdWNzjIUfs85IkiO2HtPhlRJhmAHID8ZxWESc5WO55sY9TPTHprzvAHfC+pSRY11VJ/p8TzehBiSO2LqWWUAShPvisZe0Sca7L6tWm40kA+3LAPE1qVdCB3Wiq6SFnzEEwDFjHf5Yb5fIakBpqBOyzc9SBMkDb5Yvc1LK1MoF2kaV6ntjk/KyrjpbLRg6sI4ZwHL0EBWh4tQwC7MZ80bcgBNzvAnDitxxcupWnQDObKFMb/1GJAAA5nnhIvFtNGoXZQwJubfdiwmJtF9gcIDxkguaZKzA1EapJF2vBJgD0t2GOeO9lVVaPqPDeO+LQ/mLTpkSfM2pSLxJtHPynob4T5/wMwxXSlMC4qU0FrAwTFxB6jfHzzjWebSyrULalCLSpgk2B1F4sCWJneRblhAmVzDSsaA28tAPrHviqipLYWbfPkUmK/EPe46/pGAwmsXMDsZ36jrhLQq06ULraq+m+kk87X5RA9vfBC1nIklUmNhO/cm59sc7wO9MTxtsMzGUQDe4627x++mIUKlMCdZA3gx+V8BPWiBq1Enfn3jTEbc5+pn0ZykCLS3Kw1E+nv8A2wywa2xvCg1+J01IkahaTI2Pbnvtj2rxATI8QIbWUzz2AkDf64GqZo/cpsLbQJjrcbR0xAvUYCIXa1jI6EncTyGGWGIyxoLfiFIAwr27X9I+eA63FapnwkGkbhgZXsVIn3gjviObD1BLMtt4ED674h4qrzYi1ma3qIjvgrFFA8aRS1Wt95iD/p/THYtLn+n/ALj/AHx2D40bxlr0/Lem15sP0tcRuOuAv4RFBJSG0yo089h9SMELVZT8P1wTWqFkIZTcQGW8Hkbc554yyMl5b9EuCZSmtJQ1JTYlmbTczbldRc+abjnYBm6UdOkUzMCNCoO0T5TEfeJMmbC2FfBs46hYpzDEahKsGkSPKb7chaeeDWEsCyktsZlp6AiOW9+uKOygVVA82kDTMQwhFIYxpncb+nM9fadFai6aq02EWMgFRMt5jN72AF/TA9SsBpKgkEEQ99BvzKgNYcuXvidTiRhStMkTHKwN/KSfMLTFhvhbdhLc19mKDt5ab0yZjQSQxm0DSQogTHQzywpo/ZfVU0pWU2DKNBJIO1tiOp9bWxqsrxNDZdbElbFSsADT5YNt91In5YMapSKgwgINpVtZ3iPNqMDeebeuHUmgNIyJ4LmKQnwKFUCJ8gM2N9gLTvG8c8X1cwqp/M4atni0fF0UhSx9AT3xq/EYEywg3kkppgzPxEnbYC8GbWxFcyhIuu5IBkeUAi6wDFvlfBs1GSPHkkDwaigKAPKBp5mADtJ/cRiWe4iukDRVCuJUvTIUk7RyO+NZWpIUOnSPKAIGxmLjcHad5gzcnBPEMv41IjUsBdyQRqAJVmFrACbzPXq3k1QrgfN6IU/ER+GC6Tqh1KYI5ztjsnTBXYE+18XPll/pB/DHQ4xIbB5JMhxbbY98FUq07tfqDH54qGVT+nEhlEPIYC4oFEqpEidNhaw5Tfb9xjqWcvdkA73xb/y5I+AAEc1mx5icVVOA0jsSvywXGL6Mm12EfxyL8LgMf6T/AGxTm+Ku+9ViOl4+Ub4FPAQNqrk8u3yxVU4XVH/qkjvb+/4YnLFCX92x+eqRV45Gr/EibTP9hiJ4lW1RSSL6gYjaI6zt9TiS5OsJ85+ZOKHy1QGRqB7GMJ4a6HjJInUrVmPmcJcSwF/Q3ifb8MUZypR1f4jOeZqGSf8ApJI2/fQbM5f+oOb3/fPF+UprBh9PTywRjLG3pD8wjJ58wQtJZJEXJPOSZmbkcvlivMVKxNyFi1l39/0wNWo1Z8tcc+cG/pgjhtOmpnNvWdbBVpOBbmSTtFrDfrhOIynolToanGptZ5kmJNrm1u84JFWlT1alpowMciedx1uDseQwPmMhlalQLQeqisf/AFGG/SwmTYDlOO/hqSEgpYDdhqPSZFrH9jAaGjIGr8aEwo132vEdPTbbEW4lXItTidjFriLbDkcHK9LyqVtuY3HQAkWiMXZqsmlZqGVgLuYWD2NxYDkAIwNB39iZq2ZmNiekfniP8E8+dr774IfMCTJHYyPntiLKxUldztPvywbAccqv/wDU+m2OxxqsLEj/ANn647ABYfTeRBmB7/hgrJyAdLlb+sf74UXFvhI2wRSzLbEBo6WPvjnaOMcvRVpZtJeLN3vfoD39sWZTKKohebA2IU/6us2m3IDacLqVYA3Qxy5X9Z25Yc5fiQBUxC2mGglbgj3uMBScdFIzrsupcPY6SR5WYAkCFETYBQBe3z574JMKAu7lbySxk9x02gdDa049y1CiylxJNpGxMCxnrYDfYYNoMpGnQZFvh1WAkwTIE3A6xsbSObb0WI0qACObQps3oNNp25Hc9cWNSBQfESACZkqRax5DnuTa974toV4gqhgnTBm522O4gn0ti1kKIfMSzGwaWAaf6SNxv2jlhua9mJmkFBnTTUSAZALwAO+4BML39ce06RFUABFsCGJOkDTqJtuQZMWnUORuCeIFSVCsmsjzFxcmRBlrLpO0fnFy1KlREfUNaMWBp1PjImEJaBpIA58h0taMr0Ek1ASxb+uFB1RElhpAJEEH4tjccrX5ZwRFKfPJZgpgtLCxaC0MpBiTJgCBivNVdGsCmZYLqlrGC3mYAyyk+sz028y71SfFR11aVIJZiFgjXERHOJJK7b4YNA/Gfs0hBqU2YOfMdZsJJBBP3QCCJPMEbnGYqAqdLghhuJnGzR0Wp5ShdCW3XyBZtCEnaBMkhSw5xgXMcPp5gtAAFMrJh0KWGrUHMlj91eXM3AwVNrQrguyj7LfZr+JD1HYpSS0jdmiYHoIv3GGj/ZSlSQ1NQt94yQNrsNUWE7jfBZ4klGnTWgygBAEUm4iSxZYkljY7XjlgTjHGop01WmxYnVoUQJWHMgSIJ1SJmCfZ7bFUUDZlEVK7V2koVUOI2MEAhBMkkTvIjrhZxevlqVFnAaxhSbF2/wAqkyUsbkAnA3FOOeG+hUHm8zMQSFBudd94HtjDZjMvWIQCRNibkLv1vA/PBjYGayjXVxKkEX2/THvvhJwfNO1bw4ZpWALsSwiSOcNcx1x9ByP2LrFC9VlpgfdN294sPnPbDcqF42Zme+OYTjWV/sU6qrCsp1AEAqQ1+wm3U7DGZ4nlHotpcQcK5WHjQG9IdMVDKp0GJ1H072PfFYz4FwcZNroNHlTh6Nywr4jwcEDSxEHGizGdyegKKrCtHSRUnoBPOwv7YAo11YTM9ueNzcjcaMy3AmJ+KRzwY1NlADeZRMTNpufmcOqpHpiqOVsGP7M2KyZHlB+Zj5YEzVBm3mP9v7YaZnKxdT8jjwVLc/xw7jBqwWxLl6mhpUwRPPtHTBD5snm0TYA/vf2xsuEf8PGzVMVVzFEg7gBjpaJ0sbQRz/PEuJf8O0pUy38WGYfdWkx/Ak/TENFNmArV2nme+OwXW4VWBI8Orb/If7Y7G4ijRh5P32wFSYxvj3HY5I9HNEtpMTuZ/wBjiZPkPqPzx2OwUEM4e5tc7N/5Y0FCoSDJJlDMne8fgAPbHY7EpFodDyjSU1WBUECowAjYAmB6YJzQuBy8QCOUTUt6WHyx2OxWXf8A39FX0LOLoJWwtl6TDsx8SWHfvidAfyx3n8E/ufmceY7BydoD7GfD6K+Y6RMMduZEk+pJwJRcstAMSQzVWIJkFgpIJHMjkcdjsVj2MhXxtytMhSQA1NQBaFKwQOggm2GGZQKKmkBf8M2tclAT6kc8djsOL6BOCn/7hhylv/kMMOFOdVYSYV3gdPMdumOx2HFEv2mrNr4gNRgU8oQJsCYkjuYEnnjCZRQKTEAAg2PMW647HYaIGG/YWqRnqZBIs+xj7px92yrk1ACTBjn3GOx2EkFAPE6zCpUAY/COZ/rOElFA/i6wGioANQmBpNhO2Ox2FGZkeJoNQsPhH54V1h+OOx2GiJLsWimNRsPlgmhjsdh/Rg6jggbfLHmOw0QMHzZ39DhTTOOx2EkFGv8As0xFGxjzn/xwxzPxn98zjsdhfYRZm2Os3PL8BjsdjsE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1C0"/>
              </a:clrFrom>
              <a:clrTo>
                <a:srgbClr val="D4D1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40324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560840" cy="72008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1"/>
                </a:solidFill>
              </a:rPr>
              <a:t>Леся </a:t>
            </a:r>
            <a:r>
              <a:rPr lang="uk-UA" sz="4000" dirty="0" err="1" smtClean="0">
                <a:solidFill>
                  <a:schemeClr val="accent1"/>
                </a:solidFill>
              </a:rPr>
              <a:t>Українка“Співець”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21088"/>
            <a:ext cx="3995936" cy="2062103"/>
          </a:xfrm>
          <a:prstGeom prst="rect">
            <a:avLst/>
          </a:prstGeom>
          <a:solidFill>
            <a:srgbClr val="C0E781"/>
          </a:solidFill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Слухай уважно! </a:t>
            </a:r>
          </a:p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Насолоджуйся поетичним словом!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036" name="AutoShape 12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QTEhUUEhQUFhUXGBgYGBgYGBcZHBgcGBccFx0YFxwbHSggGhwlHhYcITEhJSkrLi4uGh8zODMsNygtLiwBCgoKDg0OGxAQGywkICQvLCwsLCwsLCwsLCwsLCwsLCwsLCwsLCwsLCwsLSwsLCwsLCwsLCwsLCwsLCwsLCwsLP/AABEIALcBEwMBIgACEQEDEQH/xAAcAAABBQEBAQAAAAAAAAAAAAAAAQMEBQYCBwj/xABFEAABAgQDBAcECAUCBgMBAAABAhEAAyExBBJBBSJRYQYTcYGRobEywdHwBxQjQlJykuFigrLS8RUzJENTc6LCNJPiFv/EABkBAAMBAQEAAAAAAAAAAAAAAAABAgMEBf/EACwRAAICAgEDAgMJAQAAAAAAAAABAhEDIRIEMUETUZGhwRQiMkJhcYGx0fD/2gAMAwEAAhEDEQA/APbZaYchBCwAEEEEABBBBAAQQQQAEEEEABBBBAAQQQQAEEEEABBBBAAQQQGABBCw3KN+2HIAAwkLCQCAxUzZWKzLyrRlIOSgcbySM1K0Kx3J1Li2ggAqZUrFZkZloyj26Cu+S4pTdCR/MeDw3Nk4haicxQAXTVBb7NQ3dyozGuZ+IZouoIAspp0jEkqIWAxVlDpaqVgZtxyATLoXLhR4CCZKxJSE5ku6TmJH3VOygkB6AOzA1FHi5hIAKufLxDbiw+ZN8tEhAf7oclb91mhqZIxWU5ZiQWSAGSQlhLfLui7TblvZtFzBABXYpM8+wQN0i6aqy3LpNHdgO97Q0JGIoTNZtGlsWytmOR3O87NozRbRyYYHJhYTLCwCHAYWPK+jn0gqBUJzrBLuVDdAAZIZLvc1e44R6ZgcSJktKxZSQoXsQ4vERkn2GnZIgggihhBBBAAQQQQAEEEEABBBBAAQQQQAEEEEABBBBAAQGCEgA4kCnefUw5DeH9kdnrDkABBBBAAhghYIAEghYIAoSCFhIBBCQsEACQhjqEgEcwQrQQWB86jCqlsokGzGjMDQliSlyAQ7ODzj07oJtabNzTMXOSpJyplOpA3iS4AAFai9aiPLZE42LkdpL15EPF7sfD4Uyita5kuclYcFJKSkvuoIYhRDjMSwIHOOSMt2Jdz3MGFjK7G2tNVNEjKVIyBSZwUFlSdFKcC7M7UII5xqRHSpWWLBBBFAEEEEABBBBAAQQQQAEEJHMxRAJAc8IAO4IrUY2Y43KHmHixBgEmLBHKlNctEPE7XkS/8AcnyU/mWkepgGTo4nLASSSwAJJ4MIqsL0nwkxYly8VIWs2SmYkk9jGJO2lfYTB+JBSP5t0esAEuTYdghyEAhRAAQQQQAEEEEABBBBAAQQQQAI0DQsEACQQsJAAQQQQCo+cpM5EmeC0wpCqg0zCnFmUH1NHFmi6nolTDLlYcKURLSPtF5VFQ+0LJKSUjeUAkKLswbWlw+F60qIpLHWqSrKpQdKAooqXfLzJdqGNHsPCICllC1pPVKTLUapKt0Fia5d9IKVsRmoTlMcf6BRsfox2rnlmT1bGUC6qUdZGVQLKBo71di9Y3UYX6OthzMMqZ1stlLSklYJuVLJRdlNfMPxRuo6Mf4RhBBBGgBBBBAAQQhMeddL/pOlys0rB5Zs0ODMP+2gilG/3FchTiYTdAbPbe3pGERnxEwIGgqVK/KkVV3RlcT9LGCT7KMQvsQlP9a0x43jsZMmzFTJqytai5Ki5qXpoByFIjFUTyA9YxH0wJr1eEWeGealPjkC6Q50f+ktU+dlxCcPh5ISSpRmKJegSEuA7k8LCPI3hYLYHte2/pAwcqWoyJ3WzWOVKQpibB1EMBV9Y8qndKscsMvF4g9i8n9ATFSTHLwN2JEnEYqZMLrmTF/nWtf9RMRerAsB4CFeCEB2g6Gxj076PNpYaYlMpsmLSUIqpZE2WJqV5khSiMwCagWuKGPLTHaZ60LQuUooWkgpUmhSRqOcA0fU4MAVHzTP6X45ft4yfXgoIv8AkaJPRna0wYgT5k2asSWXvzZigVFQQkEKJH3if5YtO3SFNqKtn0c8LEKTtGWZfWZ0hGqiQANKnSHMPjETA6FoUC7FKgRShtwhhaJMERvriKb6d4smoqeA4xHw+2JMyaqUhYMxLuGVozsWYs4djrAFosYIbmTQGcgOWrqTYRHmbQQMxdwhsxAcDNz5XPAQrQyZBEBO00uQp0KCczK1S7OkhwruOohZGNPVhcxOUlTBI3qFTJtqQxPCDkgJ0ITFWNqkKWkpcoLHKpJJeoAS7jdrWK/G9J0DJk3swzFih0soDKpJOvlesJySA0SZgMVOO2mM6EIUQpS8oYODu5iVcgk5rxm07aWwxKEEynWpRUC6M1CUbthQkF3cRA2pNC0YZchTqKcsxW8lKgqXmukPQOLDUaERm8nsKz0BWIOgccXEEYTZvTOUmWkTmK6ucydSSNbMRBC9VE8jNbF6K4k4cOtSETGX1V3sUlTlnoCzU4i0azoFsEyJswTEA7m5MqDlJ3kEWegJL8GjPJ6cypUqUWmLWwCkhVQQGJBJYh43PRHbEvEgqSuoAJRmrvakeXcYzjtrRpx8miwuHEtKUJ9lIAFSaDmbw9DM+YwLXaOOsIQ6moK6esdKa7BRJghkzwCzh6HxLDzjrrBx+eEOxDkV+2dsycLLM2esISLalR/ClIqo8hGR6W/SRJw+aXhmnTxQ36uWdc6vvKDeymvFo8h2xtWdiZnWz1la7B7JHBIskQnKgNJ0x6fzsY8uW8mR+EHfmf8AcINB/CO8mMd6QkJEXYCkwjQNCMYYHRMI8JCFQ4wAKT2eMIT80MHWDiPEQrwEtoIH+XjoIV+FX6VfCF6heiF/pV8IfFi9SK7tDKrGN8jZMgpTmkg/ZngHUwYXG89O+8Yn6lMIbq1+HxEW+Dn4wrQD1mV0gh0JdIIJDisbYk1dr5HH1U4ypxmlX6l/hNnyT1auplgmUAobtzkJBrW7PX2qm8WGA2dIEl8gExIQlIALEKSkklnzVAL6Zi9zFNK20EqDSZx6sGWGmILgEByCkV3B4mOk7bQ6D1OJGRKkhuqLghIrvfweZjopJdjznKXJ2/maNWJTvoQV9WUMAWctYEVCmy6HnyL2y8ShBJUogOsKy0LqWsDtDEAkxmU7dQA2TEWYkoQXHNlaUhFbYknM6Z28rMQZRIJfNVjxEHH7tD9SXJM0c3EBOQ5qhySVFgQdNU0ZzR2LWiuxGJXLmBSFEK3i4vVQcgv5esV+I23KUkjNNsoAKkrI3r0bVg8RtobYlMlZWWdmVLmJbm5SwFIqKiu5jN5Gqiv+o12M6TlYSoS80xISCMygJmUlSVNTKoLCDmqWUoWJg2fippkAzsOZIzqUtUwoloyqUGBYmZMJUE1yuTlZhWMr1gUAQQbsQR5HUQxtLaBYyyKkhRmHNmZmCU1ok17wY4+qwqC5o9HoeulkfCfg9B2ht3DhKJc+dl3ipaFJU9FlKA6Q8sFQBqAWBeKTbXSoTpvVoTiUhaSkOUy2KgyRlJYAFt4NRT6PGXk9IJqDKWpQWJZLOiWT+opJfiouYhyZis+ZOXISoJQsJVRdC6leyqgZRFKNwji5np87NJhduswxSpmSYFp6xGRa6TBvJOTMoD8O8ak6iHDKKJyAd+UqWaK3VqDJ9tIdQWCxcjRJDxmMIqZJmUZJSdAFdt6Mb1FYk7Q2kubMVMXlzEABgBwFR+UN3xLfuSXGA6QTF9RLWSZcqWtCspKXl5SkrUDcgGIRxpCCndWqaS7Ev7OS4ISxYbrA3JIsaeZMdnCUtQAF6m6h2x0k6Ch5dsDkxHcyS5JqakO4q1NQ+kJHCltTe7oIVjoZxKQyaAHNelbRseguEKp32eITKWHZOUFSwznK+6Wo4PGMaoCnFx3RoNh7XmYclUkgEtmcO4BcaUvccTGjXYpOqPTlYwzJa5hSmYlJypZRAWZbgkioG8FWBsKnSJjel8kKVLXnCkl2yfwhQqC49oKs7Ai9IyHSXaL5Uyylglt1iznOQpdSVOq78TckRm584As96j9xyg5Mcp+EepSOkQmTZWWoAVmISXdwBvPrlJye1Ylmjnp51i8FmkzVIAU6wgf7iFKKTW4TvBTg17DHlGDxy0TAQogpdmJFDoW0NovsR0xnryhRSQjKQ9ioWU3FybGm6WLRSk0Dmnp6KFeyZYZ5kwPVhKXr2ofv1jhWyJX45xr/ANP/APMbjD49M5lKCXmlKblRSBuVo9wou5bTgO9u4ky5JVLQQpVEZQ6siRVmcgkkXDisdON8tJI83M5Rt8n8v8MQnYqD93En+UD3w+jYKP8Ao4k9pAf/AMovuh2MnGchE0LyzAPazMCXoCrUH1Mb76qngItutqvgTDlO05P4/wCHkydgp0w049qh/dEhPR8U/wCENeKkxqem+LmISJclJKiHISC5csASKgamK7oTiJyZ3VzArIoC4UzlIs9iCfB4v7yXj4GLScqt1dfiZWp6PHTCIHen+2JSOjy9MPLH83wTHpAlDhHQliI9Sfv8jf7Lj8/2zzobAnAVlyQ2pJp6Q/J2HOUN3qCOQKh370SPpBxE0/ZSQ7AUcCqvvFzVg1Iqejk2fJnk0Kco1TfKHSQC5q5tQiNFy0uTtnK4Y02+Kpfrv4FjO2UtB+0mYdBNgUJHqYlyuj841E1LGoKUIbuMZLaCJ8yctRUAnKov1ktyrLQq3nDEgVpG0+j6esoUhZSWruqCg4LE7rioIcQSUtq3orHGDabit/FHI6NzTecr9KB7ox3SdU/DTikTlkPSoDUSfw849iyx5r0+w4ViD3v+hEKFtPfg1zQhjcKS2/oY+TtkoDZArmpRc8zSF/8A6Mi8lPir3RVYxBE0DkPOOFqZTH5eI9fIl3NfsPTy249y1HSYkgCWjQXVDuN28qWtSMiC3NXPn8tGflAApGUE5rkW3onbaSOtU4Hn7h740+0T4N32ZEuh6dZlHjpp/QkHpKr8KP8Ay+PZ4QY3GKXLlrsVKplodQ1XcUsYrlLQcu4kMliWuHO8aVNWe9IsMMB1MkfxlvFXueFjySyclIM2DFg4zxxp39DiXjFIdstCQQBkJIuw9hR8I7mY/OQVMwYGpcaAZTYOX1vDk2U7uH359P5YjT8P7IFGA80irCMeoVRq9F4JQlK62SpckBNVBj3tSEKAw5efjEZQISA9ey0Jno9ax59HYSziARz4ubae6OFrHh4xD6xzp31+bxIkVTavyYfEqh4L1tr2dkLLWbu7xGMzQaClY7lTaUiqGo6H1TYWGc54wkFFcRJa3PhFhIOoq97U7YrZNnOp8vkRLAYUt3D/ADGjG1eidilXYG+jU/xETqyRZrVPZ+0PMctadtu+GBZmbsOvZwhJEpaGsQohgQ1Pk8jDXWixNW+fSJM2S968OXlbiYi5BmYVAOrD3coY6TRe9FsQrO7KUUpZIbMLh2HOoA5l4vumc0JlIlgkUWQcxNAwBcW9k0EVmxZ0hCEKUlZmJIcuWCVuK5UAgMCQSTwtSHurOPnEBJSlKSHDMEiozE23dSaubPG+N8dLycWeKkt9u450Pl/8XLr91NOwJrWPSxGP6PbAXLnJml8oYCoDhr3ci0a8mNpGOBNJ2ed/SgASAS3s1rzOnbEbodLH+oKINdQxoxT3aRoOlnR9WIWVE5UgpYunQNVzSG9hbAXJxJm3dRSapYKsQK1Zq/tFyf0MoRdvT7v+0bUGG1Tt5uCMx/Uw9DHSVRUzcXnmlCS7oQVWoEzJj14nKB3xi9HclZh/pNShcypFw1Hfdra14h7IkD66VC+VWh1SPhGh6SbEViZhIcJzgJYCu7QVo1IjSNgqTOzsokghmB1y+RYd8aX95P8Ab5HA0+MlT/N8zLKQjrcSXDlCgaGgdAL0jbfRggBCstt/RvvI4xXp6GzXWd7fcWTRyDSv8MaPofsdeGzJUCzFiaOSoUp2RUl3f7hjbbS34+SNO8ef9LEPi1dh/oRG+eMN0iS+MP5f/REGJaf7Fdb+T9/ozzvasn/iW/J5iGMbh2mgfl9YvdobOWcSFhJyuitNBXWIe2pbT09iPUxChbLWal/BQzaTGp7Wv5zEvbRPXGjhuBN34XiNi6T62zN/5mNHjNiiZkXnIzKykcGz1tfdTx9q1nSg3CaXujSWWMcsJS9mZOZTK3zUxdyB9nI/7n9/xiVO6L0P2hBE0S6JFUlSU5m/me+loem4EIyoJJyKBf3acWtGnTYpW79jHreog4xSfn6EPEKIfmtfm/uiEqfWp4V7B6RYYtAD67xPiIpVgktr2+pji6iLUqZt0jUo2iSxJp89scZQkk1rRiD4iHMCWGZP4Tchjpa7Q1MxFa3HHSOZXdHbXgYzAKtXV/D3xKlTKCtyaCnhDJmcgPTt7YlomDXu4vwi2WRjMrrTQG/aYkYcg1LjuaHFSga5Tx5A6XeIylEKa/Lk2kUtlpWSkpSdRBEUzjp6QsLixcGSECqRb2fWJmGWxLhPfpTSt6xxi5ISqXWqlB3I0I8NYtUYYO1Wrwb0huSpGTyKiJipQUndDivYTU0jjBTwFAEChqKkEAg0rrFtMwQYAEtozDmW8IpsVKMs6OeIA9L3hJ2EJJ6Fxs1gGa/+Yhyiml3+ReCeSSAfTttErC7KK23gmjhyNOWtopGnFKOyOZrZnKm13gHaz8hoPSNb0NBVOCANwhykpDMNS43hZhZyH0ap+rJQ5zA7pfdBq3pW8P4KdvFlKBrZShSmt7geAio/iRjJpx0en4bDlJKlTFrJSBVgA1SQkBg7+TRIJjziVtVQ/wCbM/8AsX8SPEQ8NqzbidM4v1ijHQmvc525LujcbRmZZaiQ7AHwIjnAT1FgoVyJUQ4IBVmBTYGmW54xiJ205imedMLFw6racK3huXtmchyJqg+X8HAsC6amvaXMF7Hy0eiPTm3nyjH4DFJTjJh9pToSwulSgrM9ww3fOICekGIP/NV3pl/2xX4faCkLUtK2WpfWKVkSXO9U6UzHTWIn4oqEtOzb4iYUTFJy7qwldBu5ksFJGlQkFu2KlW11Ccl3H2howqhS5iczsbMLNYcYo8dt+csDNNJAIUAEIFRq4D6/GIStorUSFLrlIslyNa6uVHmXHARnkdOkXDez1iWQ1LX434d8Ogx55hOk04JSxlmj1SX8X5RLT0pxDP8AY/pV/dG67WYymoujdPGJ25/81X5T/SiGl9LZ7ODIprlUzfqjN7R27MmLKyWUblAKdAKEk0oIuOWMLvyjDPB5eNeGXy0Rl+kKftxpuo9THC8eTdSiea1+dY6QhK6sl+Z4Qo542Q+nfuUmNSOv0fP/AO5jZoljqZRIBJnEV0YTKp/CrmK24RWS5TCgR+oa/wAsSEYhQQEkJorN7Q5/3eUaY5qpX5ZPUQlJxrwiTiMuVW6imLQlikMXmSd48VVZ4rNrHfU2hF6uwF+JiYrFEgjKmswTPaTcFJH9EQcelSiVACpdnTTzjbHkjFM58uGc2kkMKWz25luUVGNk71yeQ9IsJqyCxUl+AdXp8YjrlAiqW5qYDuDRy9VLnXE7OjxSxNtldgmBy8Xue+EmJelWMdiU2Z/Zp3/LRy5JpUNy8Y4K2eqt7GZhGpq1C3dDuHmNu1FgK28IblS6VLBuAvy7tYkJA9rUihN+1h7opl2OIDGhPzw5RJkys6CXDigDly9m9Ijg1Ic8HFiW1HGJGBxmQm2UsFAe0ew/dfjEu/AHMkTWGUFtKJ48w8LHedSXCBuuWcmxL+FYIodjmPXWX+f3iLlE48fSKraOUqlZUBLLcsVF2ILF1UF6iLdOKQ4+yGn3l6c81uyJa0jilbhGjvM9+Xyzw3MwOZyTdhbjdtYd+spf/bA7124VJiRKxUsVMqWTxzTBQcBmif5JXJFDLwJEwpIcAE3FQSw7DeJ+E2YEl1F+CRaLKTPQFkiVLrQJdTACoq96xxMmyyokSpfIOvhrv6xTf6lTySfYjqwQJ1bR7CE/08PmClA8miYrFS9ZMo0ZgV3r/F5coYm4tP3US08hV+TEmloP5JXIj/VK0Up6iz39LwTMOo65exm7PnhDycUlFkyw7XS9kkGneC1nAaG5uMBBOSUGe0tNebcawDuXuRupUXTmcHnTlUGGupVQOlgQauW0eI8zEOyTdWgcNy5UgViqOaCtaV0427oezThJbJMzD5aJXrVg4sKjlDUyS33j8ORtpEaZPDJcKHHuYMW+EM4mczM7vxq3wh0xKLeizMpJFTY87afPKGhhQMzOrVy3hThEKXiBSlKcdB+/lD02cwd1Je+Vjc8HtCcWNQadMk4ZeUMCTre0dqnE2I7HcO3PWKnOW0fUtelg76gPFlOlJCXAqBV6jeAsacbs0N2KUUnYyrFF2YsGDU5QzOn2DA1Zy3Dh3Q2ZJBLhYRQVumrtx1hPqpUphQ30s4rWz8uMFIvgmx2bUa20aj2pDuxH6wvVgS1BDv8Api8tSnhlJvoRS3i8d4RC0ODkGYuyU63Yk9sK0tk1potVBNw36k8IbUsMWp+n4RHm425SE2IYgHVhexYs3whqdPUq+QMXdkmgDWDDSNPWdGXpU9kiZOSm78WypjsoPEkXcJlt5iKlag7gEpq5ZmIrqLVanAQsueABlAPaTUEmgGppd+EL1ZeSvRROmyVMWKg+oRL8iK+cQjJLslBUR95dvVocwWLCH6xAmB6upYCS1gU24a2h3GT0rH2csJS1BmUTzqTzinm0HBruVmLQNTmOvDuAiMjDN82enviUJXG8cLSyTx+aARi5WzVJrRXKlhNGpwu/uhXIFWB7AewcmhZja0L1c+nCEMvMHBF2+eNos6EvcSXNJuADrzPuFzD+Q66N2xHXIytTWohyWq1IdexbivBZylpYPlJ5gk0peCIfWcvOEieJlwZZTkgtm0ILg1FdaVjsOd4HKGOXxuDrQ2iPOQSWozHv7Y4XLDhza3j4CsFGSjS7lh172JPZ3u/GJCFgO7hwPiOfCKlCnu5vW3bR4dExaqkubVBFBQjhRxC4i9MmdaqmVSewuPcWhwTl8K0pQ+YMV6nN3YboYAWD1rWElKJULpbSvEc7G1NYOIOCJuLUUrBFzoTrpaGDPN1GtqB+Or8PdCz1KCal/e/y0V6plNCQz0N+6jUiqHjjaJ/1gM9WbT4Ed0dqmVY5bE8PBtYhZrgM4tV3c6j3Q7KWT7RsSx5Pw0hUEokZS2URVw7hy3LTUGsNdamo0s2leJjvEJKyaORQU04HnHH1dRcFCeRdm+MXo01W2OpniraEBr3JtDE+aFhOl2GjceHKJCWSkvYXen7aQuF2cZpeVLWsmu4FKHiKC13gJUopjEuZ+GrDndnF+UOLnkslGV1UP7v22jQ4XohiFMZhlSRrmUFFtGCH8yItpXQ2ShKlHrpqgCaDImlbe0ezNFcGS8sDLYDBsN/i1s2WjWcMa87RPVKYp3SFMAxd2LglVn9GhJs5kgAHk3G7VqdRyaI4VMYuCml1EUHAX/bnGL2ZtuW2TVIQCndVS1QQBzI7Od4jJyFJdIKjxA014RDfL7RompYgliNXENqWABqdWskdrcoSQ+Oy2QX/AC3qK8359nKEnTAKVoTz58tGrFZNxZDUKqnMAQHOgOjco4mzxmZuB17A7dweDiJY2SsWAU3IrSgJbk9hW8VcuYxIYDnx0FQa9hiVMxpFVhdaiqWu9uHbAmY6kqyJoGIJHBgRz7ofZGuP2l58jk0BWYJObK43jyqHFPCFkJod26QzkAh3qrQaecdSJqAoskVCku+W/wDUBXxjqahgQCOFVGt3sOXGsSZSlToYxDAKCkrbOmqSBZK2Y1FX4PS8GBmKUN6nC3h+8NrBMvKVXAO8SLAABLB2YcI7w8rLQlJJ/CSxbWG0qNJvlGiQpBfj4wqZNYRMwcPfYRJSKO9Ih6MHNxIxww4CnKG1YYHQF+6/ZEsTQzvrZ2oKPWAT2vennAmxrLIrf9PT+Evxr8Y7GCSOPr4RYKVT4xyqYRz5CHyZfrSICsKAfZJgiaZ3bBBbD1GRMUuvG1yw41MIpDMCQOdzX0FDCTZClNVqfNo6VhyWOYEgtXVhG1HRUVoSWEhmqeHLieZpASxq9AGFqtrpppCCapKqJYg114X0hJswFVRSrkDVw3lBQuOzmZNSoF9CdGv62hyUtSlgjgznmoH4QyVAFjbzd4QTHICSQXBAvZiA1zpADjonrm5mahHy0M9QlJDKPjbj6xLwnR3FzTm6laQS7rKZbfrILd0XMnocsB5uIQlvwJKnHMqyh+yH6cmc8mo6TMytA4Ws1G/annHMoFZypBKiAwDORyAjdYPorhk2ROnFx7SsqX5BLU7zF7hNnrQAmWmXISbhAr2lr95i1ifkn1a0eeyeimLWxKAhP8Zyt2A73kYt8L0LQG6/EKURTLKDPw3lh/BMbeXspLuslR508h8YmS8OlNgAO4RoscUJzkzO4Ho7JQXRhkAiypu+rt3nbwEW6MGo+0skcBQRP6scS0dJRFdiasiysIkWT419Yj7blgYeZmKgkJJVlbMQNATarRZlMN4hDpIDW5HyN4Ao8YxEx2ys9L07W1L9kRyveDlxlejgmrEM9u57RbbWw28pk/fUk7uQOCHLPY8rmusVGJWc5rRLjTUCo8R4xyUdEKZxOZJcNqBcliSSeOkdqxAUggNVVyL0uK3EHtEgi7ZaUa1S3fEZcywy2cX8u+AurWx3FzQdCH3no12J4vo1GhhiDdWXLfgH1jorYexmAAd6FTVJ4PWhhiYoFVKOWIJJexauvrAh1WkSDNDVBBL0bQBgeLH3R2jEAsxBHoWobcNYhYhSiSWB5gvQVrx5HuhcMjMCx1SO4lj3O0DqiHFVY8ucAoDLmOgBv+a3F4kpxIGvbSzVcHjEKdJtoSSgEEMVAboL2cMBzMR5c9QLF38+DVhJAoqaLpU4lP3lAWS7tmLw31hNAwJJJbk1R4NDEskopdStWsA3qTEhPO7V+dYT0T+EQua73Oug/wAQ6QpgFWNaWHOtocQoNQUEdFNH0raIsVkZEgigL3d+fwh1CVVd7EUPy0dyn/zDjjV4Qm77jaSfIX7LQhWLAV9KQqp1atz7zaGJm7bv5Q0hJbHCtR+8R4QRF68QQ9GnElKw8zgfFPxgRhV0uONuPbBBG9G7ejs4WYrLlBzEgXF3tfjGgwvQXFFlTAEJLXUkm+mUmCCKhFM58uRxWi4w3RCShLTAqZXMa5QTxLFz4xcYDZuQEYeSiWOKQlPibnvggjekuxzwuXdkuXshf3lP2AczcmJkvZY/Dwux98EEMpRRIGFLfv8AvHX1Y8B5QQRJSijoYY8PSD6qrh5iCCArihPqivkiOThlcPMQQQBxQDDrGnmITq1M4D2v/mCCAmjz3bEmajMkywc61KqUqyuVBwpRdy/AtlEYebhFlVEkkgByQ9mpW1r1pBBHNW2a4dEjFSJjgEMGqRlsxTQPT/EMzMKpI3UORlIBKbHm8LBAkapXQxKkrzJ3CzijpoHYi/OIQ2dMeqDqTvJt43ggiuKKquxNRsycxIRQAgEFLgGxqe2kcbO2fOCyGVV0iqL0IJr/AAQQRn4Zzyk6kW2J2cpImbpqyiXD1NA73reOcTspSmJSSSGJdN2ve9RBBGZyptCnAqb2bA/h4h9YVGAmA7wYsDcWNmreCCFRabfcdVgVMoqltV3zJN6Nfm8JLwy60bvGvfzgggocXodOEWztQNwf1htGHUBvJ5aca6wQQUrEpOhudgj+AuKByPV+IiNNwij93tqPjBBFxRcB+ViZiAEiXLpxAeta15wQQRfBG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hUUEhQVFhUXGR0YGBcYGBggHRweIhweHBsdHhwcHCggHx0lHx0fITEhJSktLi4uICAzODMsNygtLiwBCgoKDg0OGxAQGywkICQsNCwsLCw0LCwsLCwsLywsLCwsLywsLCwsLCwsLCwsLCwsLCwsLCwsLCwsLCwsLCwsLP/AABEIAGMB+wMBIgACEQEDEQH/xAAcAAABBQEBAQAAAAAAAAAAAAAFAAIDBAYHAQj/xABHEAACAQIEBAQEBAQCCAILAAABAhEDIQAEEjEFIkFRBhNhcTKBkaEUQlKxI8HR8AfhFTNicqLC0vFzgxYXNENTY4KSk7LD/8QAGgEAAwEBAQEAAAAAAAAAAAAAAAIDAQQFBv/EAC4RAAICAQMCAwcEAwAAAAAAAAABAhEDEiExBEETIlEUMmFxgZHwBaHR4SOx8f/aAAwDAQACEQMRAD8AtZrOcsKAgDalRABqI0htoA5pJUzGlul8a7w94lSqop601UxDmRsoiQATMwSDtF8c7znCVpMyu2gq7NT06TsDYEGNQJBgxCkGQQYp8Uq6Wp+W7WVlJakyFgGIMiJO2kmN/vLxJQuTX7nNR2SrxlFYggkcpDAG4ab+0rE+oxfo1AyhluDcHHFMhxupUqK4E6fhmYkGykAXJ7HcHrMHqfhviGpNDnnWxMQDAn2EXn37nF8WbX8DHEMEY80YkEG4w0jHRYlELriMjE7LhhXDpmNEBGGEYnK4aVw6YlFdhiNhiwy4YVxRMwrEYaVxYK4YVw6YFcjDSMWCmKmezdOkAajBQbAnqe2N1pbsB2kdcV87mkpgFjOqwgwO12iBvjKUvFivmKiu0L5ZAVTPMCCvQ3InrEd8Bc3xlhyu0qQpVRMHdTABtsDG8EWxx5OtVeUtHFvudbyPDVdEYtZxI+k/THtbhqiBqEn6fXA/hHF6dLLwCr1ETUV7cs6QTaw7W7C4xmOJ+MWuRzAXpkk3BNwRHxAwI23xntMk7bH8NVsgp4r8JLVp1KlF6i5lVOnym+I/lB3ETbpHUjcco8T5rM0agoZgCtUpgElqalhZTIOmWXcaj67TjZ8K8T5l6kUtKktpueUBjJBG20kfOMdDyvD6NZVqNTXU6gOFEEkRad4kdcQdZd0MvKfNL5mgyABSrBh/FDyQCeYlDcwLSCf2irnKSNUIo62UsQjMwlhJAZiQNJO8dB9cdE/xE8E5fJKarMxLsSsVE8wsWUtIgDQqAgQDdrm4xy9XhyV2v1Jn9rH1xOq2Kpmn4LwBMxTL5jOUKJQSiNVphnsSFGpuW+nmuL9wRjpPAuD8FywUvm6GZZZZhIqbkaBy6iNJgAixna+ON5p6oioyKFYloCqAdW4gX09BO3pOLXBMzVFT+DVFP3aLAEgepE2GMUo9jGj6FyPBMvUAq0MuirZlqFACTG4karQLm+Jvwxb4Obpa/v8AtjmXhzxLQquo4lxKs6qSRSire8DUxJB72v3iMdp8OZqg9JWy8miAEpsdiFlSAN+UgqdV5Bx14uqlFcEnhtmX4pl6irIol2BBCm3zk+k4wPiTj7FSr0VU9CGJNgTpMgSQfykfSZx0H/FDiGZo0w9DMCmCVXQFBaTI1d49PTHKs2XYipXNRmILAkAiTyXbUbQBftba+I5+snLZbAsSRmq1MNDlW3kQYMT6gi5J5pi+HZqqgP8ADUUpgtLMxYidm9yZtEQJGJc5Uq1WCAIVUFQ8KGUGZUyb/TtiYcLCsHFwosVJM25mYza8jtbHPGa4v+Shm/MqKYE7zH9OvfFnK5tg95LBltIkNsYt3++Cy8QLHTTphObW9UEkh9epYkWA6L13OK+bo0HYu7MrkkkxqvPUfNdvW3d9m0u5rfqaOlxjNRT8xfOUnlFVVMENEGACCCIgxFul8azw/wCJVrlaZSoKhv8AByje09AIi9zjK5jJ1cm1DMA02NhUGqQWmzgapJ/N2ucdH4fSQqKiKgLqCWURP8498ej0qnqacvvvscs6okIx5pxMVwtOPSokQ6cLTibThacAEBGPNOJyuPNOCgINOPQuJtOFpwGWQxjyMTaMeacFBZHGPNOJdOFpwUFkWnC04l04WnAFkJXHmnExXHmnBQWRacLTiWMLTgoLItOFpxLpwtOCgsijCjEujCC4KCyLThacS6cKMFBZFpwtOJIwowUBHGPIxJpx7pwUFmS/03UrPV10yznmVywQaFBDpcaWYqCBaZ0mTbGarZ06qk62EbbWNyTpsAZ2953ucqOW8vUUclYAj8sk8w0nYE3vIPWbA3oMmtUVyZ5j0g6iAIgxYdTEEdcfHTnro7aLvAuIUqdUeY7MhIKosG8kKSDMgbx1m8WxueFcSpBFCOA7EkgR+YgBAWsTaDcj6nHHq4IaEBmRdbGRe19xfbbBvgnE9K6HIgwYaeYxIgGQLgCRFpvfF8cnFI1o7dwnxKtSnJUjTY7WIEkCLALYXP8APBXhPEkrrqUW6SRNt7dgZF+2OG08+hLOrMrFjIWwPcLFyOsC2N14XymYqUScuYp1DzawZ+GIk79oED98VhmbdGaToViJGGFcUeG/wKBNSSqkzCEEDVBOmdutsUz4uy9zpraOjikxB7wo55BsQVFwcdSmK4PsFymGFcCa/HlXMU9dVEy70w5ZxoidUSXgqZAF49hglleMZSo4SnmKbsdgHBk9QCLEjsMashnhs9ZcMK4JHL/7P3xFlvJqFlVlLLZgrAlfcdMN4yM8FsoFcNKYJ1cj+m+K75Y9sUjliybxyRVC4xv+IueTySivFWmwaCp2i/Sbg6ZGxIxpOOcYpZXT50jUYkXidpvPTGP41xpBVqNllFR6mnnAlhClWChtgBuLfE2I5ska02PCLvg53Sz9Q1CmjUZEBQuqSPht7mPfHlFdDjUpMxoYwIY8jraA2loUmMReIK7GrrZ9ZDGpoAPxTMmDeIW/WfTAtneo+gnSRBgTY2JGkGD16b++ONJUdBqeEcWYVRLnVBG6lbkfCvVQGPYz7Ri5xCCoCmR+WBEdQT1m+3YDvjG8NqaQ8mACQLKGuflBsSB6AYK8MzirLSGJYjvO3e0ReLYWWyAnzNF+Rlk6DqgbTAEiP90ET2xsPCniR8vTqcylapDKsRpOkeYPltA98ZH8ZPwmCNwNxHXcD+/XEX+maa6XVLhZJYNDREtpG28WO3eMLDJWxjG/4hcVFXMltmKreLfCAPrG+MfklaWAtAn1scFPEGc81ldCura217mJ9T12wLps13gEGxkTvYn3xSG6sZcBNqlTRTJRSIsWNyJkkgmIPr6dpwf4BmuFhQuZy9cVhq5goZLl7afMGyssTMFfXAfKPVXQTSolbRNoAM9D1UbgEwemCArZB3itVrZdljUaaiopN9UNZtrXBi/tjIc7UYdc8PeF+F1RTr0cuERHD3C6WIUppLGdmOrfdehtjc1uN0EUFnUCCRFxbcT3vtjjXBeL0UyhZ+JUq5ViqUyTT0gj4vKZAxM9pFz1wqee86nzfCLIQCAREGJtptE4aeRR7GW0eeKs9WzNbMP5oCagFVlMGOlxFpMm+3zxlTmaynQH1JJCwANjC3iw9t7x0wa4lnoOklbAmQCAI6n6j64AcQE6WeAoE2mAR1jt/TrOOPVqfAIgzVR6YLFUVyd5JiTaQNu18Q1cwxQlCE0TYC03Lz3N4iP64ZlKKPULM8INDnUpOq41CNM9MR1+KTRFM0yQCWRmMGD8VouJvv2xeONUMNzvEFKqAQAw+EflH09I3xCK9UIujzCJaSQBvBYBhczG8/IXxSyrDsSwIgDYib/0j1wbymYKAlrBm2EggaYAg2Fxb/LFE9HANDOE5l0ZB5Je5IpMdJYnYd4Bjpe/fHdshSIpoCqrCjlUEBRFlAN4AteNthtjkfCuJZXzEfM1DKSSADLm0Qdr9biI6TbrXA8wKlMEKR13Jt0Mm5nvj0einzZzZvkWSuPNOLBTHmjHo6iBBpw1zAJOwvixoxi/EfGXWo1LVIU3AG8iYPWLjEOp6lYY6mNCGphLMeIqaiwJPuMTf6doRJePQjGCr5srqtEmQCRb09Jn++stOoXWb6p2At6TH972x5C/UuoT7HR4MTf5XiFOp8DA+nX6Ytrjl/h3MMuZQ1dQUSSRaBFrTMTFuoPvjp+UqBwGW4P97dMel0nVvKvNVkckNPA4jHmnE5TC0Y7tREg04WnE+jC0YNRtEGnC04m0YWjBqMIdOPCuJtOPNONsCDTfDtOJAtz8v54904EwItOFpxLpwtON1ARacLTiSMeRgsCOMeEYl04WnBqAi04WnEunELZlA2jWurtN+n9RjHNR5YUQZ7NpRQvUMD7k9h64Er4mQgHQ9+8DGJ8d8VZ650pUamOW4aLWJW1gf3GMwc13pX63O/X8w/YY8bP12Vz/AMTSS+tnTDCq3NImaCr1BszRc7Ttcx+Uex36085mKhDNqZgZAB2MzBCxeO+4xVzDio80wSAYn5gCx6kwLegi2K1NtKiWIZBBUsPv1G9hH6tseVGFFkNzdToSSATIO5ubkbbb36++NB4ZRKodSrawupbHvzKVBHLeJF7i3bPKQ2rl5yQbtcQLrHwyb/FMWFusQd6VSQwJMQaZsQRJUi0CDBUjoQcVUDTonhfg7Zo6ZVWC2FoaCVgH13FzM72tuOHeXkhWUNVVyiPpCwokapEliOoIYEm8TGOQcP8AEDrUDE6Tp0SBsIiYIiQDvvGNjwni2sVHq6NJ5tYAJhbSNLapseh9xtgg0nVbjRotUuOPWaorOSC2rSLhTuzlgo1MeUCRuRix5xEAQOgFgPlPX+4xkKTU1bX+IRSWlpfe8gGCt4jfqT74NDPK3wurDurAn5gYpG+48dkEc5RSoP4+shYOqmzh7GYhLm2w7xAnAHj3i+j5enKUfL1WNZ0WSBsFklvcmDgj5k7XEDaf2/pgfx/hozKjSwWoCSDA5p6OPiPveJO+HT9THfY0PCPENcorNUrU2IFvMLD5K2pQD7YuJx3N0sw1TLU0qCrGsabiBAMF0H/F12xzjIcaq0W8rNqR0D3j0nuPUfPrjX5PLNXpnS2lG/MtQoe4Ksl+3efXG7oNmdBynjpA1GnmkFBqp0qS6kTBvYmFJtc2JAvjUUayPOllbaYIO4kfbHBM34MPmrUfM66aCW1moWIEmJJsBvM97YdluIqxLUajrBI1ryn5rNxjG64Dc6j48p5VFR66trJhWSNUAGRfpzH95sMcjp+UixRLLV1HUS24M6DvYiy7CTO1gCGf4vmCuioWq0xdbsSIkAi8gwT/AJ4zOdYTCMqsTJJg8y/lAG4GvrYQLybwlJy2FZR46ir/ABB8ZIVeUaZHxG4J9O3vfATNoxcaTBIBgf8ADfvbGqzqyURgAYsrAH3O9jJ9fvjP5nLFWgmZJAIkm1tjEgxNsbCRhHmqymlBkVAwNwOblgH36n29cLLZvU1NQAo5dRUbdCcRZnKguqs+5gsRAHe/ePvj2vlhTYgNrSZkbgWN5sPf0O+KGhfiEVb05Vt/ivYXm8SSd+vrijl88za1YJYWJBEiY+k/vhlKGa7BDAfVvs0du/c9sPq5imxGmSw5QNIFiCOkze/1xJrsYXqdIU6HNpUsDqJ029IUibWkYBZRkJenJKkEJJgTvMH29+l8TUsqWV9TsEUwoI+I/O46W/ocDKdMsQo72xsIc7mpGio1qbhmsCABqNo2BG/WI7/TEdCjRpurpLlIYBoIYg3lSp5bbdR03xQqZKpTpSzKFn4QeYm0iw22m8YpZbNNTbUsfMA/vgjDnSwo2GZ4kBWLVslTZDBIVQn5tcgL035WB3nBTP8AiarUCEKVRQVVB+UAXgCwJi8CTF+mAnCePFwVqmTYyQCDG06pFh/PBClRFcqoJL9FV4uACWuvwkW36H5ru3pf/RWNzLyyukMSCIEmO0iAe0n/ADxVzFR+ZtMhBLX6bsB6AA7bnFriFJ0NVawdXRioh5vsRa0yNjN9sUVorDKz1CDpme0jY3sbXjE3szUgVnlXzCKaFWkyAbbmIJPWf2xBWqlhYD0A/N0+sWtbFviDLdZsxgsYJEbiwHvH/fFzI0aVJC0Ek2mVJAI9Pke4+eK6qSGAWV1CqoTcNGxnfqPtg7xqmXkgw03kwDcG1ztG3qcVnqonNTiNc6wDcTN5Fu+Kwzwdzp5SbSxmfQcpO53M2HTGu29RhbyqUwoNSHJ3vsZ6GPrGNP4Z44+WqFgGbVA+KQFPwrpA07/O4vbGPzVU03VgCyxABECdren8sFspmlVQX5GF9NwRvFjP1+WFuUWpIWSs7xw+q1SmHZDTJmVO9jH33xOUxjf/AFkUVpaVpQVUaSzWIFttz9cZVuPVhUat5ramOyE/cAmw2Hb2x6Xt0YxXc5/BbZ1LiNJinKY+vyuL7xjknE6585gwbzCYEjeLzJ7Wa+CVDxzmGQBmUggqTAg9yCDvbf274HZut5ryWLMoIQMbAXABsbCSBH1PTk6rqI5Ke5THFx5KtajqMgSRpsxA1RMkG37jrOL1JogL8Isw6gm9+xm0+/bFI0FczVU+Yo6GAYMm5ta29sWK1cFiFdFdb82okj17L8iN9onHC99ilkmca6+UjaiAzFReI5Zk7+s9BGNN4fzz06YUaZZmeCIPMZCi/N7++MplsxqMkkMW0lT8IgSbzAN++w6mcGMkSqFixAUWeSSTBlQwBg9Lmd+u1MWScHURJU+Tb5riqJ5YLLqdgCAbCxn6GPqMDa/Ei9ZG5loLZjB5zeIgREgdZO29sY85slZCBdiqyCT0gwJEwBNus4J5cNq0aUZaDKxUFVWQSY0i0jqBNzfbHX7bOb34JrGkbPhOfFZSwWBJAuJI9QNj6YkzGepqYJJPoD++33wLHGzVWFsQAH94vsTA6YjpIJvO/SPn6/cTjr9tdeXf4jw6e92G+F54PVVdLKAZZiUgAXPwsT6d8WPE+fUMookNYyW1ED6n+fbARY/LYfcwO2GGWIEGepJn7R9sQl1E29XctHDBKh341zYsPdVAj1OosMM/HshEtqT8xZQSPUaAtp33/lj10MzEmbdv2xY4Zwp6uohgsHYyd56DtH7YFnyXdmvFjrgvLFzIibGbbDEgWcVKPhcJGlKQ2uKcH8nXTP5j9D6wYp5JrBisneAY3MR7CPtjvx9TfvKjinirh2UvLx5oxcqcOb/4kSRHISFtJm+30++KGeWqscoj9QLRNoFribi+3rE4f2mImhj9GFowEHHNdXTrCLMbTO17WIvFj09cSV+KlVLSCwOlUmJvu1tyI6298J7bDc3w2FvLx5oxFks95h+EgbgmY+sRi9pxeGaM1aEaa5AHibiH4egX1IpkAFiBv2nc9YxzNuJNUJqqGqCZ+IE6geg3iPmAeuDX+JfGQajUKlOUplfzEEyskiDEXBBudxAucZbI5ZFk0k515lD3JBsZEQRBIHe2+PG6/Isk6fC+x04o1GynxHMvTrRLMrbFhcSdjsTudt56mcO/0qBAipsJ0EQDFwNtsSZnKtVqNT0KpHwhiwLbE6SAVIgbD774jfIaDpKEkdden1FtNsRWilZYp14ciZAFgbX6ttAPrH3xDScvBAvI9N7W3M/M9bdiQy0UpqEsoGrSnQ8wH36+/TFLNuKX8Km7EaUZrWLbkDawYxb1udyRd8Go9YkAkiGB2vteZn1HfocQ0gXcuCAd/S87du0YLZDLJWra2YhSJcAxJBiAA0xaRqjpfclv4OlqmHiYEqsSLMCJBBmw3G98HBnAPytW9yDB9BI+mCOTrkA36MDBOxETBt/YxZrZASCq9tIvO1oP9Sb/AEwXp8N00yxUA6WMeveBbGxhcrMbJvDfBaVSlLgk6okFh+VTtPritmTlEdlJrqVOkkEd474PeF/9T8/+VcYnjbfx6v8A4n/McWUEwcqRpanBqQp+b51YLAaSZgHawHrirlMutQ6aObYmJg0+nuYwR4nUjIf+Un/LjP8Ag+fNVj1pmPsMasaBzIPEWarUCKfn+ax2QrNj3F/p1xvfCOTqUsui1SNd2awAWbxAtA/ecYnxfQU1kMXIMn2NsSZTglTyTXDHQtjz7GQNifUYHAZZAp4p435p8qmf4Y+I/rP/AE/v9IztHNNRaU2O46T09p2npbHpptJGrYgfYHEGZUxe4v8AscLpfArne4XHHbXoVwD/APLkfvfFXNZ3LOOYFWiF1o0DfpEDfcAnA3NZ+qiqEqOoCAwG7gH54P52uWoZZ2JkuCSIB+B9o64SUXQ2sAcY1SKgaZtYGxFiOaI629MVMtmgZ1Tr2DBiD6iPXvf+eJeL1zqdIkEg9d+u5Nt8DKp0gdzZv3/ocLFbAh+cdWVWFRi5MkdBeRHXaP26YKcK43GX8ipr8sEzoC3ZtRGqe8RvsMCqOXao2lbEDV6/b1/lhij+BU/8SmD/APbV+mHW+w1F3hbKgqM4JflgH1+cR/TFfJVZrDqdgPX0v36Y9rmKdOLMOgmSBcE+xOFwwqNQ1KGYABjNpMH5xIwj4bMY3M5hySvafWO4B7f1xQBuCb++DvEKyKhFNosBEjoTPrJnsLAYGZeh5mhVABJImd/e/wBNunXcjJVfALgv5+lSZFKzqILA6pG9hsLx89h3wFZDJttv6dMFM5k/LK6gWWYBnTJBIiLmPvixWyqKTLsEJiUSZ5jYEkXtHX+WCDpBYNymbgwIE7mMdO/w/wAkcxmF8h0ZtL6y1MMtMwwBIkhgSbTEg99uX1cnGmGBVtjcfWevzOOteDeOU+F5B6gMlgx2B1vYU4gyEFxqO89IGGqLYUQ+POG0srmSopyVpB2Y7Mz8uqCCOUqO0F7AYxOTzkOZWX1FRBMlSBeW3EKBe8T0xveNeLk4h5emRFPnGm8kcwsfhna5j1xzvPr5FUEDebEm4iPl8rYg5qcnEBlKgrnSaeksdGoAwsHeBaf8++H53KaFKo8gRCGZtIM+39bDFOhnEV1JGu+rqIPS2xj2w9XRqy8raGMLHc6bmdxJ2/svpd/A0ZkK4VCSgaDv1Bi3/wBOwOPeG5QEM7MAoaAb7gEzEbQO46fK5kuFMwI1/ETCgzPabd7H54dmeHtTplQ6mKgKmNrEmbxEHcDpvjHkjbSe4UwP+NOrULnsSSPl16d8WqFUOOZiD1XlF/Qmf7GLP4WjoL81xptAAsIN5Jn3HXAnMtDGCD6jDpqXANBhK9NY5i3zkDefSfU/bfF/MZlzTUqAok6hpLNuY2E39wPXGaoiYgEn0v8AbGk4bw13QEuOhNyCPYiD1vfCT0x3Ypd4Nw/WPh0gCDYgmALCVBKyepuQREWwWq5AOdK1NIAYMs3k7C4+8HEwrQAsi+2r03g9Dt6WxXzLC1RZ0xuHSAJjqDeYgeh+fI8mrgwbm6lNaShSzVVnlLAtAIgkDmi/foMCqeccDWFaTM6YIBiSSsbi/frizmMkzBT5jyzsDUWJAEELO+kHVAvEnDFpJQBDNUbzCAgEBlP6je8GCCQALYs64FKuZfytVQIBrSDawfY6Y/UD/nuBZz3GQlILqXUwkrAJNx8R2MGTpI3taBiGrn/LYUxSDSAWBupMSSDcCAOhIt3GG5LiKMwWmGp6rqFuSSQWC25bSJv1FsbW3BtBrLlkTU7dCwki56wABqPW+Jq2aRl/hmKgi7HSOciJETqJFvvGMrn6FbVNQOw1SXnUANwGHQ7iLb4K8HArIo0IHBLNUVAx9AW6bxe2F0rlsw29DiSwJUttYNS0g+gDyd+3+d9M835USPWtTHz6mff7Yq+G6GVU0TUIVSku2rUVNo1KoilqJaAb8rYueFsrTbOOr1ajq2vSulYs8LBVj+UTMAEdtsdmJKt2glkkml6nhz1SICUh/wCax/anjzz3PWkP/wA5/wD5Y6GPD2XH5P8AiP8AXGEyfCR+KLfxSGassGAAABpuGn1B/bF4QUvz+xMuWWOt3+38DEL/AK6Q9qVU++5GPBnvIKs1SFLCdFFgSAZiTWiYJEkHc4veBuEKK5Dh2DUgxDxE6j2O9sH/ABlwyl+GYhFBBBBAvuOuNcUpUClKcLMpW8TV1/8AfZQjcazB6RP8QCbCfbES+MqsTGWYLElX23iTqbeT98YDiFRlq1x0VQRPtiXgCNVyfEmCqWKZex2tVk/bFNSStrY53Ft7SZu//Tt1v5dNoGy1bm0baT2xf4J4+y9ZQKoNF4uDzL6w0Ax7qMc74HklR5eACj7eqtYG1rgeowRq8Mp+SGRfyqGkm8U9TG3Qk9T0GITzwcW48+hSCknvwT8T4mtSqzIIWSE0iBE2A/e1p7YH/jDMkyR9b9PbpPXA81os8LB6G/ofUbDFXN5wKb36G8RfsR/Yx4zc5SbOrZIO1uNOEKAkCb9L+/yxb4L4nqU7MQ1zqm99t/ljL/jUJEH4rdxbqfscWKRIkuNyRPe/b29sMsuWG6bsx01wT+LqxzrIzaVCgib9T7wbgD2nvOMhl8wabBSW5WkAze88nUe89u1j6VY3mJAHubi/TfA3jGtGNQNEkA7WuCLi4Pzx0Y8spPz72CSomfiS1BKEpVUEQwVvUQx2Ejtvidc/XIBCarDmBAB9Y1CPpgPXz6a0Ogbtq3Jmxnm3vfr3t1IrxikoAXMuogQNBt9DGCca4X59DQTl82z0VpU5Z3a4W7QGLC3TvMYo8SqVdZFWZSRcQdz33ucbHNUloZqnCKqvVDqQBuVNN1ntLIwHqcScYyTVs7AVf9SCxJZTBcgtKwSQABGxxsMqvjZq7NKVLw9mhTD6dPnAJTUiwJlDYXBAJYESIljtba5Pgi0qjh9XKDTHZheWNhOqTI2wN8KUMxnRSZatCn5KqlMOWhmZBqeCjAtDBdxB12vjZ55K+SpB829BwWPMjMhPWbgg/JRi6lFK2DiZPj2Rp06oVEUKFUgdpEtHoSdsDK2bXSw0oDpaL/5Yl8Q56nXc1KbKJUBAxMkgXExHT/tjLVMlmXBbyWUf7Rg95ANyI67YaOWHqTas2/hup/CP+9/yrgVnfDWt2fzY1MWjRtcn9XrgVw7imZpk0RR5gdnkSbCAdjt374t53jVVaOpggYkzoMhQD3nc9t8O8sY8bv0FaYW4lTDZfydUcoWYmdMHb1jvgXwigtKsAKoeFK2ERMH9R9sVstnGrU9TuoQGzleoN9I1C9u/9C5uGZdH1l6imSQNQ5RG1lNgDMzP3xKXVRTqg0+pH4qqfxEj9J/fBHI1XTK16bCNWgrMROpZ+0H5Yr0xTeoJclgCFkR0IPwgTa8Yv5mnTVYLEyY/KdtiZ95NsJk6zzJRX3Nikt2Z53s0wJjb2AxCW1ELa5iet7YsZjhZLfw6nLIuwnf/AHf8v548HDkW5q1WYHemkCdwBMyfXYYr7RDm/wBgos5jw1q2qgcoW69hH6vTE3GyKNHLidQR9+/I+BNOjnKg106xKTYyAYm0iBiatwswDVzZJBkKYIB9pv8AbGTz41tYLZ7nvFuE6tVRdRJa8DY2BHfVOK1TgkNSnXreYU0mgwjEC25JAFu8409GvUVQWzAqBrgmlTj12uPn1xU4icvUGqo0+XPwSsdzYwPr++OOOZrbn8+hS0BuC8BNSrXBcqaKqDyG5IJiJEGRHrh3E+CKlNtVTSGdWJ0mbKdVp9WPy9cE8pwfJspdXrQRJGoWMbNAmw6/1x5W4bklVZDtSYFzzmZgAbf7xxqy+fv9hta4BtXgVOqismYCkGOdCnWOp9P22nE1PhNElab1Vubmad9/0vAsJk74kdMivwhxO0VX+tj7H5YSZzLh0D0zpJgHUxMTvIJk32PXBcnxdBrRHT4TlgjCpmVm2r4Wi9zZpOw3xQz3DlVdNJlILWckXEi89flg3Q4VSqVCv4YinJLOaj9LG5Yyd9u2LHEvD9ImGLaQIWkrdALkkiSxuY9cZ4iXLYa1Rn2y2iHFWm6mRoJBY2ufrJ9sVqCoadRqjQVaFCrOq8R77QTjScN8P5NjrU1eW5snLY781x8uuJqWUyiq1Pyc0ZJugS97wY9MUj5uPh8ChUyeWpNSSqrIGF2WowlI3ABiT7D+WH8UesuWrQ5uFHJrAIJUMCNI3BNjiTM0giacpk6xfYeaikAdTCoCT88NfgfFcxRKmkFWxuyqxhuwg9QbjpPXBkioU20vmLdci4fRptSyxaqy1TEgyszaAQDe46bAnDeO+HXCnTpbUxMBhMfmHMRJgTg5lcpnsvlqNJaGUqurFS7TOiSfj1AxfcR0iTgfxPgObqspelURgD8OhkvYhZmwBiWuD8sTTUp+WSBb8GayPh6qyioKb6WHLGgzeJJLAgbm2PaHhyoa9NAeXWsgxYkibTP0wbzPhnNPv5K+6Zf+S4bwvhj0MzQrVKtN1pk6tK8oAU7kdbtbbb5XWq7bRrTSpgfL0HpvUJYQusqAVMkNpICnYzeI2xFxSuxSSsVJNJiSJPXvtY32mdrYJ5ng5zFSrURiqlyRAA5bEwIkkAi33HUefDVQGGDusXZWX5AhgLntMjrGF8jlbYmpdiFcizoRAS4mLjpsAfn0wl4M1R15lW4A1rAuwBvtMSY9DGPMvweolUH8PWhSGW66rQQfhv0sBbD6mTCozaGDCOViTuQSfh7Xm2Nunz+fcxzrYtDhj0qksQBAMrfpIuAcFVzmnQTeQeYhhtuDIsenqcBKeXdoqSi6vhDMwJ9RFu/XB/I5zNIsuoCC5L62H/7fF0iMc2Sn2McyxTzCEh0ZStiYOy21W6Xi/wBtsNzCFncApf0JNo6jBnhtU1lLRTvYx1iNxPp37YHVM6vmeXK2JEeWL2tfVBnuf3xBeiRtgypSVKRCK5Ks06RcHQhOm5tt6YWV8xfKqrqYtIZdYWRPWwAUHp1vgjmaOkKXF2JJAVgCSqAgqH26djG2IkRavQmiFK6lprA6EcxsvUj2xeTMsF1+OMtSoNFIhBuFBsfiAaJgm9/rthZao2lTTVHh48uLovTTa1zcjsMC3I/EMQAVmF0wsxGlhuJB3sRfGh4HlnprUeop0B3BbUTOl4JHSdQIuBNvXDyglG0anZB+HZwgfTzkyrsRqJ+GBME+tt9zfFjKZXyv4jZcUAyzLBi2lpuoIMKYPedLCLYJ0c9karU6ShXkkAaY0m/paZPWf5Ea4r0aK0GrK+VWQA4DlBB0+6gkjrIN+siXl32FoLeEPCdLNCoPxZYI0fw6gbVGzQSYA22veLb65eFrkipFQlJGqQByzcSBe5mLde+MT4a4jpPmUqjyo0wx1fPmLNHYE2HTFvinipqj+VUcMGARhC7Em20Tbr6YupQjHZ7jVE6usFeWIi0bf9sYes6DNmhRlqsl3tZdQANrW9ScRUPFNemg+Eqq/mF4jrfGa4L4p8qq2inR8wzrfnLtMG8xIG1o2G84d5qrerMnGLe507hXBvKcNqJhdPpixxrLeZTKfqBj30mPvGMf/wCnrqQpRD6w376sNzfj8ggaBIvqgkdo3tvh3ngnuzKilRzji+Q0tmHJkOpt2gYJf4c8D8/L5tCSFc0FJXcaXLmxt2vvizmcqmZDMHeHmQuiBPQSuL/hYfgldU1urlW5iJGn1A6461khLHXqczxS1Whi+E6dFGqOzuFSNJKgf6uneVG4JPcbd5IfjAqLlwaSOSwIt0UKF1ekf30xshx09aYNouw/Sq7R2X74D8czRq/pWRpIttub3PpsMQnjjVoeMZcHMX85/wApN5Fo7/q3+f8APFcgvWMkWEQTIMdDbbeDgpw8ls35Mo4DWUu0NHxSwNpFvn13wXOVRstU5WJRqhBCktOsoyybleUKTf7Y45Y5Q5RdKwWcipIKgKVO8zMflI/v7Ymp5jo3LcxuAe/vilSyz+WHYHnCxeSZABt3kT8xPXF3/R8stQmzEyikGO1u07wf545pRXdgQ5vN6SCIvciOg3n5AYFZ6i9b4FSAfSYN+p2H3+WNDRoBtLtAAEMsiA1wRE37YhPBDXplaNQ01JJ1GDIM8to5b26gWw2KUIvf7mGUqZddGt15FIQMu83M3Ebggjp+9KslImQHT/ZmY+ZAPrjX0/A9eNJzAZJnSQfqAwIn1w6t4RDEmpWLMbksAxPzNOTjpWfGu46J/G1LTTp1eaadRWBFxuN+029Leox54g4iMvXpZgGVei6SO/xr9SRg7m8uKlN6bwQwI2iAR9yLHGJzrNUyPlNepl6mggbkCQCPTSY+WOXDTST7f6f9m0bPw/QanlqanfQCZjc80fKYwzxXQqV6IUaiUMqJEGd1uetj8sV+CcbBpbEhAASO4Hf+eLScZpfC3L6G4jvIt/2wnmUrCrMl4d4bUJao6EBAdKsI5ribyTG8W69JxaznHWRFaSdVtiIjoQYsNtu8Y1yVqdRNKspVrdJHsPtjK8f8M1RzU2NeAQE0CRtdiWkkwdvti0dOSVyFlAt8H49mGBUlqdC5JJsLxpEX36dY6XOIOJ8VpVP4WgON2nv1Ji42ggdjijw/LslEh8q9NgxLVGmCIkACLHlE3M6gYNgAedrBjyCDKhYEc3f4oJ+gw/gqUvkLpfAeStQ06UUoqkkBiYJIm19V4sJ2BF8QcTo1KjAhZG7EQFba/Mb2MGdhHrhnh7glWpUd3U6KYVqpeBIkHTvedwdrHscP41x16tTTSJQAhFRSxBI7EC8jbc3F8PTi6W4NUTcE4W2uW0htDL+UgyJDBh6fLfvgTxutUV9OhgZme87Ai69pHQ2OKVPPiZOlSP0jvO8z1O1p7jcbHw9wv8aKkmi5phJbVoaD8MMxAFwJAMX9ca04vU9zd7IOD8KK0vMqOSYjT8OmZB68xHWR2w6rxepYKhEdTGkSOp3FpPf+ZB8kyqaZTSsLyTIIVpOk3EzYNO8xacZvOcNzEg6CouunUWEi1lABIvb9+0FBSbchWtwhlc957MmrSFUNa8qPVeXtvtbrhq5ihTVhTTVfmLGTN9rRN7+k74l4Tl2QFyrtUqqElDOkwBpKpaJEzsPrgRmsvXkkK7QTAZNjvO/NHrIt166oK9nsDW4QTiEjQ9NAkRyhI3IgX5BYkA37ATOLOW8JJWDOldwGJ1AAWO+k3jfGSzQrIA7jT5ikKQQNQgA7HYiNx2xtPBOc8ukabENzagZvB+KwEmD3Nx2w2SOiNxYyRYo+DKa/DVeCfhBG/cDHuZ8NoaiU2L6NLtuBBGhQBbrJsL40NHNAxFz7D+dsZrO52qwBDqwBMCPWCPitcn6TA68viTvZg2kPbwxlUDDU7LaU1DrteO0/fHho0E0qilbhVlSYEGwuZnbpv0wDo8ZeJfMJquBCkwL2gEdTEztMdDiepx2pVBBpgkgrq0l4kAna4vN5Mk+mKPHlb3ewrtl/OcVQcrCEAAYQZGwG1467f5R0+EPUL6SEW2khg2r0MzaL/wBmfOC8LHls9ZBO/ObweUWiwtYe2LmXrUwgXLpMMZUL7nt16D1jCvyuoclYYvUKZSlUVQo0FgBO0mw1GxvB+uwx0Pw7w1qVOCCGa7AiI7CJgHv69SBjIf4fUWaqXcBxaBYQw7AmCBc2O/tjp9vni+PDp3fJSyg7QpMbenpNhOM3WqEzABiJjoDe3rAN9vXcHVcTlaFQquo6Tyxv9j77YxZpSNQY8xuIY37AGAR1O49McP6hHhMSchhapqI0QCbSVJAkkNA2sCL9CNyceJX0/mBtZjK3n9I29T7DY48r5RmDBmV2BA8oahHXcHUZ7bXPyk4ilJKbVSpFIizG7agDYQRvMb3vtjz0TslpcZdAYYtswVtOxMQTsBY73F59PKuWy+bMuj0jEco0rfqbQ3a47+mA+SqAaAGeCt1ESTYkgreIJBFt/S0weC7ACnzD4yNQWJvp1QL9/UHcY6IZpx2TtGqZYqeGWoIfJXzJkgjcTfqe56fTAx6QIOtNOiwU2IjsLek4LZDiugt5RJYSCYZ0PUgWGlhIBJI3j1BzNZ2lUYU69EQSAjwIBI7zKmJIFvXFlKE3zT+I1xao54nD6jNLsfigQxsOg26W6Db5YbWzHlkqm9o63MXkmZv++N1n/CwNOctU1GSIkMJmDDC4I6zO2MfnvDFanUNSvTZiCYZJZEW35hYGd57D3xVwkt5cfAJKKiUuIZinqOpdTpYdNybQCO0ge2L9DjesGm1NSrADmRTAMddNmBFrzf54C5zhNQo7IRLcxWBEhiQbsCBBWR7zqBwMyorJTqGsKhdEvqG41CQGG4EyJtO4jZ4wT3jIRPub3J8Yp0VCpToFBe9M3EgTIuSZj9sDaa0RU87y6XxAhdAA3EsIYfFpEk7X26ZCtWhWZVYiYAlmmRciwHe5hbW1YnyecDsELO2ogGkwAhbiTrgGJmxm3UDG+HkXcNd9jW8danmAdNEjQIBpljDSDqM7jSbj5i+KWU4tQoB6f4GpVLcxiuxOmI2NMW7b4Yc61OoAoA8uwiSYsJid95EH4fW1PM8ccHUSQvwhiq3JBOkJAKm28AQAY7qsk2+E0ZrKWTzlDLtUq1cjWAci5aAq6pZJKX1jlIYixwUynEsv+HGW8hmVZV2NYcxMttpJHxTPocQVOI6p8xCQVsYDJBAJLQSVHNET17Y8Hh+nTEQ1YvDM5kRAkdTBHb2Fzi3i+XdbhqdEfCuF06NZnahUMS1ItVAAseWNBncXPY++Da52nmaBRvNRmJPMYIg2GjTqgRv3wCq13YgErTUywW0kCSSNMWgEQLn3nFDifFE8xFQnXEECAVib7nmEzcWi18Zc59tzNTNfwRMrlVMh9TG5Z0kiRsAIibyb++IuM0cq1YMprSyhgGenEzaCEnTH88Z/h+cuyKxZwQwhbECxN1BW3NdhcAidjb/AVWbnVDRIurgluglQZKj81u5EjfE9E17zC+xoeI8YU0+RiATddYgtaw22uOvywPTNUwAwTSwMEgL1+EwBabdOvtiqeG1J0vWVUZbMFF/hAIVtU95kEScS5Pw6lMa6ubDMJ006aFBciSzggajCmAI/fC6YvmRnJ5U4m2rchRZlKMGv17QJnUO4OIEzM1WRdhB0qsNBFjPSwO3YeuClHL06Cjy0VAFI1TdCYJDO1wIJ2jY98Wn4t5dArq/h2lQBDSxkmGk3I7dOuyxlj9DVV7j+DtQp0uapULWJAReo2ksST6403CuGUcwpNKq0gAwUX/qGOe18wGGoMIM8sqCbAySWHTsJtOJ/CXGmRhULc25ki3QCxBuvTaCI3v0Q6jJHd8GqXwNhxHhFRVbSWDAbtSXT76hVI+RxgvENchPKqV6bseyEjb0sd9r41NfitauDqclZ+GRHQiw3sfXEP4ebMFbsCJv7HDvrX2Rr34Ob5bhTo4JqkSY1IpkWPw2gfLAxwyM6O5DAsQWnmM3kmTzAk+sDHTM1w2kTBooSLA6RPpHbtgM+QpowNIHWGIIMWAvEDcEkQOoJib4WPVanvuZugd4VLKppuxDaiF1fAIiIGmbkzHcrbfBuvWmRyT+YhZNje+8wQSI7G0YpcTq0zp8xQDbmSQ+oewgALB29tsDMzxZFY+WW/i/q1dI0lZG8iJ69Bc4TS8j1UFh2tyKWUAyQvUAnURNr6jqmN8F8nVAQXGoWaOhiRsLWxm+IO1SoEBHJL9NU7ieUDVsfpPqQCEUUopapcvpP3OxhjYxB98RlG0rBMKZ6nWIIR9Hy+Xf/ADxma/DM9qOmsSJtzf5Y1NMBZ2ud43Mb9ukYfqHcfQ/ytiMcsocA1YH4g50huvL9yBjn3FqzfiWgkamExaenTCwseh0y8zKBXLE0qlI0yVNRmDwTe07bb4OV8utSjXZ1BZC2kxtAtt2wsLBl5TG7GTSuwmGP1wYyvGa+tR5jRA3j07jCwsUmkRTNW9Zny9TUSeU/tjmPFxoqjTaURjHcgEn6nCwsVxcFnwXB4izNSi9J6p0AKYAVSSo0rLKAWgAC5Ow7DFRzoditiIA9LH+mFhYpRNk/Bnk1dUGKLG4BvZZuLmCRPqcF+CZ2otCFcjr62kC+9hYdhMbnCwsSz+6Lk4L2QzTOZYyZF4A3idh6nBSuZ+UC1j8Q3Iuduvr3wsLHDJU/oTReyyjy26coNrXO+2IEYmxJiQP3OFhY55coPQs0qKlFQgFahh1NwY2scUs/kqdCnNFFQtpBKgXGkmPrfCwsPF8oZcDMjWZjULGdBUL2E2NtjbvjO8YzTqqqrEBtWqOvO4id49NtsLCx1Y0tSKS91AjgqBnXUAZdBe+7icH8rSAbKqANLOrMO50zJ7me/p2x7hYtkFXJqKY1KynaTYW2JI29cZ3wS58+sm6iIm5EsFOkm6mOoIwsLEuk5kXlyjuvhzKIKKMFAaN4wXQY8wsdfcBxpgiDsbEemOcV7aY/NVCE9dJ1SAd1mNxBwsLHm/qXEfz0JyIs8xNSomyhBAFo3Fo2tbEvDK7L+FRTCuksPWTt+n4RtG2PMLHmY+H+dhER7HzBZmLoT3WYiNugvvh2ephadNlkMz1SxBIJh2X9gLfPCwsYuDO4UzHDaUA6BLhNW97r6236Yho5VVeoFkAaRZm2vbf+79zhYWEtgLgXEasNzk2Q3vci++Nv0B6wL9frj3Cx636dJvUi0QdnuC0K9Jmq0lLLJDCVMjaSpBO/XHJK12INxr/6h/LCwsdHUxSppCZeQdxen5dKULLuYDNFtUcsxHpGKfC3IJqA85pzP+W3p7W2wsLGY94SsRcMMUqYagXIGrW3N1sQB9sZbw5m3ZpZpMMdh+lmv3uBhYWDFxL5mDquYYnLiYkmdPLMRHwx+pvecFPFWadcmGViralEgwYMkxG3y9e+FhYdJa4jw5YARAMk1XeoCIYkn8yjr7nG08LcOo11U1aVNvMUM3IokgWMAAD5Y9wsVlx9R4rY6HxPhdGjRptTpqC3KZ5rQLQ0gfL0xjM2P/aGEgozaSCZHKn9ThYWOPOkp0JIEPSDkMwkzM9eo3HTlFtrYJudBRVsGALddRJUEkm5MHc4WFjn7EkePmWR6aodI1NYAfqX03ub4HeMsy1JS1M6WDaQYBsd99/nhYWGwJNqwRDkqC/wn/M1EOTJu3mKJ3/2j9cPoZp/MdNR0pp0jtJeY+g+gwsLFX3GCmSEUlI3vf5kX77YuUTyMesqPqb/ALYWFjlfLGYPzNY6kvu1/pgXxrMspMGImLDtjzCxTHuydmZzObcopLEmAJ67sf3wNVjqW55XWPnP9MLCx6UFsPHg3v4lvMcW7fCv6z6YOrRVRCgCI29hj3Cx5WXkxcjwg0j5H7Ylp0wQJwsLEmU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data:image/jpeg;base64,/9j/4AAQSkZJRgABAQAAAQABAAD/2wCEAAkGBxQTEhUUEhQVFhUXGR0YGBcYGBggHRweIhweHBsdHhwcHCggHx0lHx0fITEhJSktLi4uICAzODMsNygtLiwBCgoKDg0OGxAQGywkICQsNCwsLCw0LCwsLCwsLywsLCwsLywsLCwsLCwsLCwsLCwsLCwsLCwsLCwsLCwsLCwsLP/AABEIAGMB+wMBIgACEQEDEQH/xAAcAAABBQEBAQAAAAAAAAAAAAAFAAIDBAYHAQj/xABHEAACAQIEBAQEBAQCCAILAAABAhEDIQAEEjEFIkFRBhNhcTKBkaEUQlKxI8HR8AfhFTNicqLC0vFzgxYXNENTY4KSk7LD/8QAGgEAAwEBAQEAAAAAAAAAAAAAAAIDAQQFBv/EAC4RAAICAQMCAwcEAwAAAAAAAAABAhEDEiExBEETIlEUMmFxgZHwBaHR4SOx8f/aAAwDAQACEQMRAD8AtZrOcsKAgDalRABqI0htoA5pJUzGlul8a7w94lSqop601UxDmRsoiQATMwSDtF8c7znCVpMyu2gq7NT06TsDYEGNQJBgxCkGQQYp8Uq6Wp+W7WVlJakyFgGIMiJO2kmN/vLxJQuTX7nNR2SrxlFYggkcpDAG4ab+0rE+oxfo1AyhluDcHHFMhxupUqK4E6fhmYkGykAXJ7HcHrMHqfhviGpNDnnWxMQDAn2EXn37nF8WbX8DHEMEY80YkEG4w0jHRYlELriMjE7LhhXDpmNEBGGEYnK4aVw6YlFdhiNhiwy4YVxRMwrEYaVxYK4YVw6YFcjDSMWCmKmezdOkAajBQbAnqe2N1pbsB2kdcV87mkpgFjOqwgwO12iBvjKUvFivmKiu0L5ZAVTPMCCvQ3InrEd8Bc3xlhyu0qQpVRMHdTABtsDG8EWxx5OtVeUtHFvudbyPDVdEYtZxI+k/THtbhqiBqEn6fXA/hHF6dLLwCr1ETUV7cs6QTaw7W7C4xmOJ+MWuRzAXpkk3BNwRHxAwI23xntMk7bH8NVsgp4r8JLVp1KlF6i5lVOnym+I/lB3ETbpHUjcco8T5rM0agoZgCtUpgElqalhZTIOmWXcaj67TjZ8K8T5l6kUtKktpueUBjJBG20kfOMdDyvD6NZVqNTXU6gOFEEkRad4kdcQdZd0MvKfNL5mgyABSrBh/FDyQCeYlDcwLSCf2irnKSNUIo62UsQjMwlhJAZiQNJO8dB9cdE/xE8E5fJKarMxLsSsVE8wsWUtIgDQqAgQDdrm4xy9XhyV2v1Jn9rH1xOq2Kpmn4LwBMxTL5jOUKJQSiNVphnsSFGpuW+nmuL9wRjpPAuD8FywUvm6GZZZZhIqbkaBy6iNJgAixna+ON5p6oioyKFYloCqAdW4gX09BO3pOLXBMzVFT+DVFP3aLAEgepE2GMUo9jGj6FyPBMvUAq0MuirZlqFACTG4karQLm+Jvwxb4Obpa/v8AtjmXhzxLQquo4lxKs6qSRSire8DUxJB72v3iMdp8OZqg9JWy8miAEpsdiFlSAN+UgqdV5Bx14uqlFcEnhtmX4pl6irIol2BBCm3zk+k4wPiTj7FSr0VU9CGJNgTpMgSQfykfSZx0H/FDiGZo0w9DMCmCVXQFBaTI1d49PTHKs2XYipXNRmILAkAiTyXbUbQBftba+I5+snLZbAsSRmq1MNDlW3kQYMT6gi5J5pi+HZqqgP8ADUUpgtLMxYidm9yZtEQJGJc5Uq1WCAIVUFQ8KGUGZUyb/TtiYcLCsHFwosVJM25mYza8jtbHPGa4v+Shm/MqKYE7zH9OvfFnK5tg95LBltIkNsYt3++Cy8QLHTTphObW9UEkh9epYkWA6L13OK+bo0HYu7MrkkkxqvPUfNdvW3d9m0u5rfqaOlxjNRT8xfOUnlFVVMENEGACCCIgxFul8azw/wCJVrlaZSoKhv8AByje09AIi9zjK5jJ1cm1DMA02NhUGqQWmzgapJ/N2ucdH4fSQqKiKgLqCWURP8498ej0qnqacvvvscs6okIx5pxMVwtOPSokQ6cLTibThacAEBGPNOJyuPNOCgINOPQuJtOFpwGWQxjyMTaMeacFBZHGPNOJdOFpwUFkWnC04l04WnAFkJXHmnExXHmnBQWRacLTiWMLTgoLItOFpxLpwtOCgsijCjEujCC4KCyLThacS6cKMFBZFpwtOJIwowUBHGPIxJpx7pwUFmS/03UrPV10yznmVywQaFBDpcaWYqCBaZ0mTbGarZ06qk62EbbWNyTpsAZ2953ucqOW8vUUclYAj8sk8w0nYE3vIPWbA3oMmtUVyZ5j0g6iAIgxYdTEEdcfHTnro7aLvAuIUqdUeY7MhIKosG8kKSDMgbx1m8WxueFcSpBFCOA7EkgR+YgBAWsTaDcj6nHHq4IaEBmRdbGRe19xfbbBvgnE9K6HIgwYaeYxIgGQLgCRFpvfF8cnFI1o7dwnxKtSnJUjTY7WIEkCLALYXP8APBXhPEkrrqUW6SRNt7dgZF+2OG08+hLOrMrFjIWwPcLFyOsC2N14XymYqUScuYp1DzawZ+GIk79oED98VhmbdGaToViJGGFcUeG/wKBNSSqkzCEEDVBOmdutsUz4uy9zpraOjikxB7wo55BsQVFwcdSmK4PsFymGFcCa/HlXMU9dVEy70w5ZxoidUSXgqZAF49hglleMZSo4SnmKbsdgHBk9QCLEjsMashnhs9ZcMK4JHL/7P3xFlvJqFlVlLLZgrAlfcdMN4yM8FsoFcNKYJ1cj+m+K75Y9sUjliybxyRVC4xv+IueTySivFWmwaCp2i/Sbg6ZGxIxpOOcYpZXT50jUYkXidpvPTGP41xpBVqNllFR6mnnAlhClWChtgBuLfE2I5ska02PCLvg53Sz9Q1CmjUZEBQuqSPht7mPfHlFdDjUpMxoYwIY8jraA2loUmMReIK7GrrZ9ZDGpoAPxTMmDeIW/WfTAtneo+gnSRBgTY2JGkGD16b++ONJUdBqeEcWYVRLnVBG6lbkfCvVQGPYz7Ri5xCCoCmR+WBEdQT1m+3YDvjG8NqaQ8mACQLKGuflBsSB6AYK8MzirLSGJYjvO3e0ReLYWWyAnzNF+Rlk6DqgbTAEiP90ET2xsPCniR8vTqcylapDKsRpOkeYPltA98ZH8ZPwmCNwNxHXcD+/XEX+maa6XVLhZJYNDREtpG28WO3eMLDJWxjG/4hcVFXMltmKreLfCAPrG+MfklaWAtAn1scFPEGc81ldCura217mJ9T12wLps13gEGxkTvYn3xSG6sZcBNqlTRTJRSIsWNyJkkgmIPr6dpwf4BmuFhQuZy9cVhq5goZLl7afMGyssTMFfXAfKPVXQTSolbRNoAM9D1UbgEwemCArZB3itVrZdljUaaiopN9UNZtrXBi/tjIc7UYdc8PeF+F1RTr0cuERHD3C6WIUppLGdmOrfdehtjc1uN0EUFnUCCRFxbcT3vtjjXBeL0UyhZ+JUq5ViqUyTT0gj4vKZAxM9pFz1wqee86nzfCLIQCAREGJtptE4aeRR7GW0eeKs9WzNbMP5oCagFVlMGOlxFpMm+3zxlTmaynQH1JJCwANjC3iw9t7x0wa4lnoOklbAmQCAI6n6j64AcQE6WeAoE2mAR1jt/TrOOPVqfAIgzVR6YLFUVyd5JiTaQNu18Q1cwxQlCE0TYC03Lz3N4iP64ZlKKPULM8INDnUpOq41CNM9MR1+KTRFM0yQCWRmMGD8VouJvv2xeONUMNzvEFKqAQAw+EflH09I3xCK9UIujzCJaSQBvBYBhczG8/IXxSyrDsSwIgDYib/0j1wbymYKAlrBm2EggaYAg2Fxb/LFE9HANDOE5l0ZB5Je5IpMdJYnYd4Bjpe/fHdshSIpoCqrCjlUEBRFlAN4AteNthtjkfCuJZXzEfM1DKSSADLm0Qdr9biI6TbrXA8wKlMEKR13Jt0Mm5nvj0einzZzZvkWSuPNOLBTHmjHo6iBBpw1zAJOwvixoxi/EfGXWo1LVIU3AG8iYPWLjEOp6lYY6mNCGphLMeIqaiwJPuMTf6doRJePQjGCr5srqtEmQCRb09Jn++stOoXWb6p2At6TH972x5C/UuoT7HR4MTf5XiFOp8DA+nX6Ytrjl/h3MMuZQ1dQUSSRaBFrTMTFuoPvjp+UqBwGW4P97dMel0nVvKvNVkckNPA4jHmnE5TC0Y7tREg04WnE+jC0YNRtEGnC04m0YWjBqMIdOPCuJtOPNONsCDTfDtOJAtz8v54904EwItOFpxLpwtON1ARacLTiSMeRgsCOMeEYl04WnBqAi04WnEunELZlA2jWurtN+n9RjHNR5YUQZ7NpRQvUMD7k9h64Er4mQgHQ9+8DGJ8d8VZ650pUamOW4aLWJW1gf3GMwc13pX63O/X8w/YY8bP12Vz/AMTSS+tnTDCq3NImaCr1BszRc7Ttcx+Uex36085mKhDNqZgZAB2MzBCxeO+4xVzDio80wSAYn5gCx6kwLegi2K1NtKiWIZBBUsPv1G9hH6tseVGFFkNzdToSSATIO5ubkbbb36++NB4ZRKodSrawupbHvzKVBHLeJF7i3bPKQ2rl5yQbtcQLrHwyb/FMWFusQd6VSQwJMQaZsQRJUi0CDBUjoQcVUDTonhfg7Zo6ZVWC2FoaCVgH13FzM72tuOHeXkhWUNVVyiPpCwokapEliOoIYEm8TGOQcP8AEDrUDE6Tp0SBsIiYIiQDvvGNjwni2sVHq6NJ5tYAJhbSNLapseh9xtgg0nVbjRotUuOPWaorOSC2rSLhTuzlgo1MeUCRuRix5xEAQOgFgPlPX+4xkKTU1bX+IRSWlpfe8gGCt4jfqT74NDPK3wurDurAn5gYpG+48dkEc5RSoP4+shYOqmzh7GYhLm2w7xAnAHj3i+j5enKUfL1WNZ0WSBsFklvcmDgj5k7XEDaf2/pgfx/hozKjSwWoCSDA5p6OPiPveJO+HT9THfY0PCPENcorNUrU2IFvMLD5K2pQD7YuJx3N0sw1TLU0qCrGsabiBAMF0H/F12xzjIcaq0W8rNqR0D3j0nuPUfPrjX5PLNXpnS2lG/MtQoe4Ksl+3efXG7oNmdBynjpA1GnmkFBqp0qS6kTBvYmFJtc2JAvjUUayPOllbaYIO4kfbHBM34MPmrUfM66aCW1moWIEmJJsBvM97YdluIqxLUajrBI1ryn5rNxjG64Dc6j48p5VFR66trJhWSNUAGRfpzH95sMcjp+UixRLLV1HUS24M6DvYiy7CTO1gCGf4vmCuioWq0xdbsSIkAi8gwT/AJ4zOdYTCMqsTJJg8y/lAG4GvrYQLybwlJy2FZR46ir/ABB8ZIVeUaZHxG4J9O3vfATNoxcaTBIBgf8ADfvbGqzqyURgAYsrAH3O9jJ9fvjP5nLFWgmZJAIkm1tjEgxNsbCRhHmqymlBkVAwNwOblgH36n29cLLZvU1NQAo5dRUbdCcRZnKguqs+5gsRAHe/ePvj2vlhTYgNrSZkbgWN5sPf0O+KGhfiEVb05Vt/ivYXm8SSd+vrijl88za1YJYWJBEiY+k/vhlKGa7BDAfVvs0du/c9sPq5imxGmSw5QNIFiCOkze/1xJrsYXqdIU6HNpUsDqJ029IUibWkYBZRkJenJKkEJJgTvMH29+l8TUsqWV9TsEUwoI+I/O46W/ocDKdMsQo72xsIc7mpGio1qbhmsCABqNo2BG/WI7/TEdCjRpurpLlIYBoIYg3lSp5bbdR03xQqZKpTpSzKFn4QeYm0iw22m8YpZbNNTbUsfMA/vgjDnSwo2GZ4kBWLVslTZDBIVQn5tcgL035WB3nBTP8AiarUCEKVRQVVB+UAXgCwJi8CTF+mAnCePFwVqmTYyQCDG06pFh/PBClRFcqoJL9FV4uACWuvwkW36H5ru3pf/RWNzLyyukMSCIEmO0iAe0n/ADxVzFR+ZtMhBLX6bsB6AA7bnFriFJ0NVawdXRioh5vsRa0yNjN9sUVorDKz1CDpme0jY3sbXjE3szUgVnlXzCKaFWkyAbbmIJPWf2xBWqlhYD0A/N0+sWtbFviDLdZsxgsYJEbiwHvH/fFzI0aVJC0Ek2mVJAI9Pke4+eK6qSGAWV1CqoTcNGxnfqPtg7xqmXkgw03kwDcG1ztG3qcVnqonNTiNc6wDcTN5Fu+Kwzwdzp5SbSxmfQcpO53M2HTGu29RhbyqUwoNSHJ3vsZ6GPrGNP4Z44+WqFgGbVA+KQFPwrpA07/O4vbGPzVU03VgCyxABECdren8sFspmlVQX5GF9NwRvFjP1+WFuUWpIWSs7xw+q1SmHZDTJmVO9jH33xOUxjf/AFkUVpaVpQVUaSzWIFttz9cZVuPVhUat5ramOyE/cAmw2Hb2x6Xt0YxXc5/BbZ1LiNJinKY+vyuL7xjknE6585gwbzCYEjeLzJ7Wa+CVDxzmGQBmUggqTAg9yCDvbf274HZut5ryWLMoIQMbAXABsbCSBH1PTk6rqI5Ke5THFx5KtajqMgSRpsxA1RMkG37jrOL1JogL8Isw6gm9+xm0+/bFI0FczVU+Yo6GAYMm5ta29sWK1cFiFdFdb82okj17L8iN9onHC99ilkmca6+UjaiAzFReI5Zk7+s9BGNN4fzz06YUaZZmeCIPMZCi/N7++MplsxqMkkMW0lT8IgSbzAN++w6mcGMkSqFixAUWeSSTBlQwBg9Lmd+u1MWScHURJU+Tb5riqJ5YLLqdgCAbCxn6GPqMDa/Ei9ZG5loLZjB5zeIgREgdZO29sY85slZCBdiqyCT0gwJEwBNus4J5cNq0aUZaDKxUFVWQSY0i0jqBNzfbHX7bOb34JrGkbPhOfFZSwWBJAuJI9QNj6YkzGepqYJJPoD++33wLHGzVWFsQAH94vsTA6YjpIJvO/SPn6/cTjr9tdeXf4jw6e92G+F54PVVdLKAZZiUgAXPwsT6d8WPE+fUMookNYyW1ED6n+fbARY/LYfcwO2GGWIEGepJn7R9sQl1E29XctHDBKh341zYsPdVAj1OosMM/HshEtqT8xZQSPUaAtp33/lj10MzEmbdv2xY4Zwp6uohgsHYyd56DtH7YFnyXdmvFjrgvLFzIibGbbDEgWcVKPhcJGlKQ2uKcH8nXTP5j9D6wYp5JrBisneAY3MR7CPtjvx9TfvKjinirh2UvLx5oxcqcOb/4kSRHISFtJm+30++KGeWqscoj9QLRNoFribi+3rE4f2mImhj9GFowEHHNdXTrCLMbTO17WIvFj09cSV+KlVLSCwOlUmJvu1tyI6298J7bDc3w2FvLx5oxFks95h+EgbgmY+sRi9pxeGaM1aEaa5AHibiH4egX1IpkAFiBv2nc9YxzNuJNUJqqGqCZ+IE6geg3iPmAeuDX+JfGQajUKlOUplfzEEyskiDEXBBudxAucZbI5ZFk0k515lD3JBsZEQRBIHe2+PG6/Isk6fC+x04o1GynxHMvTrRLMrbFhcSdjsTudt56mcO/0qBAipsJ0EQDFwNtsSZnKtVqNT0KpHwhiwLbE6SAVIgbD774jfIaDpKEkdden1FtNsRWilZYp14ciZAFgbX6ttAPrH3xDScvBAvI9N7W3M/M9bdiQy0UpqEsoGrSnQ8wH36+/TFLNuKX8Km7EaUZrWLbkDawYxb1udyRd8Go9YkAkiGB2vteZn1HfocQ0gXcuCAd/S87du0YLZDLJWra2YhSJcAxJBiAA0xaRqjpfclv4OlqmHiYEqsSLMCJBBmw3G98HBnAPytW9yDB9BI+mCOTrkA36MDBOxETBt/YxZrZASCq9tIvO1oP9Sb/AEwXp8N00yxUA6WMeveBbGxhcrMbJvDfBaVSlLgk6okFh+VTtPritmTlEdlJrqVOkkEd474PeF/9T8/+VcYnjbfx6v8A4n/McWUEwcqRpanBqQp+b51YLAaSZgHawHrirlMutQ6aObYmJg0+nuYwR4nUjIf+Un/LjP8Ag+fNVj1pmPsMasaBzIPEWarUCKfn+ax2QrNj3F/p1xvfCOTqUsui1SNd2awAWbxAtA/ecYnxfQU1kMXIMn2NsSZTglTyTXDHQtjz7GQNifUYHAZZAp4p435p8qmf4Y+I/rP/AE/v9IztHNNRaU2O46T09p2npbHpptJGrYgfYHEGZUxe4v8AscLpfArne4XHHbXoVwD/APLkfvfFXNZ3LOOYFWiF1o0DfpEDfcAnA3NZ+qiqEqOoCAwG7gH54P52uWoZZ2JkuCSIB+B9o64SUXQ2sAcY1SKgaZtYGxFiOaI629MVMtmgZ1Tr2DBiD6iPXvf+eJeL1zqdIkEg9d+u5Nt8DKp0gdzZv3/ocLFbAh+cdWVWFRi5MkdBeRHXaP26YKcK43GX8ipr8sEzoC3ZtRGqe8RvsMCqOXao2lbEDV6/b1/lhij+BU/8SmD/APbV+mHW+w1F3hbKgqM4JflgH1+cR/TFfJVZrDqdgPX0v36Y9rmKdOLMOgmSBcE+xOFwwqNQ1KGYABjNpMH5xIwj4bMY3M5hySvafWO4B7f1xQBuCb++DvEKyKhFNosBEjoTPrJnsLAYGZeh5mhVABJImd/e/wBNunXcjJVfALgv5+lSZFKzqILA6pG9hsLx89h3wFZDJttv6dMFM5k/LK6gWWYBnTJBIiLmPvixWyqKTLsEJiUSZ5jYEkXtHX+WCDpBYNymbgwIE7mMdO/w/wAkcxmF8h0ZtL6y1MMtMwwBIkhgSbTEg99uX1cnGmGBVtjcfWevzOOteDeOU+F5B6gMlgx2B1vYU4gyEFxqO89IGGqLYUQ+POG0srmSopyVpB2Y7Mz8uqCCOUqO0F7AYxOTzkOZWX1FRBMlSBeW3EKBe8T0xveNeLk4h5emRFPnGm8kcwsfhna5j1xzvPr5FUEDebEm4iPl8rYg5qcnEBlKgrnSaeksdGoAwsHeBaf8++H53KaFKo8gRCGZtIM+39bDFOhnEV1JGu+rqIPS2xj2w9XRqy8raGMLHc6bmdxJ2/svpd/A0ZkK4VCSgaDv1Bi3/wBOwOPeG5QEM7MAoaAb7gEzEbQO46fK5kuFMwI1/ETCgzPabd7H54dmeHtTplQ6mKgKmNrEmbxEHcDpvjHkjbSe4UwP+NOrULnsSSPl16d8WqFUOOZiD1XlF/Qmf7GLP4WjoL81xptAAsIN5Jn3HXAnMtDGCD6jDpqXANBhK9NY5i3zkDefSfU/bfF/MZlzTUqAok6hpLNuY2E39wPXGaoiYgEn0v8AbGk4bw13QEuOhNyCPYiD1vfCT0x3Ypd4Nw/WPh0gCDYgmALCVBKyepuQREWwWq5AOdK1NIAYMs3k7C4+8HEwrQAsi+2r03g9Dt6WxXzLC1RZ0xuHSAJjqDeYgeh+fI8mrgwbm6lNaShSzVVnlLAtAIgkDmi/foMCqeccDWFaTM6YIBiSSsbi/frizmMkzBT5jyzsDUWJAEELO+kHVAvEnDFpJQBDNUbzCAgEBlP6je8GCCQALYs64FKuZfytVQIBrSDawfY6Y/UD/nuBZz3GQlILqXUwkrAJNx8R2MGTpI3taBiGrn/LYUxSDSAWBupMSSDcCAOhIt3GG5LiKMwWmGp6rqFuSSQWC25bSJv1FsbW3BtBrLlkTU7dCwki56wABqPW+Jq2aRl/hmKgi7HSOciJETqJFvvGMrn6FbVNQOw1SXnUANwGHQ7iLb4K8HArIo0IHBLNUVAx9AW6bxe2F0rlsw29DiSwJUttYNS0g+gDyd+3+d9M835USPWtTHz6mff7Yq+G6GVU0TUIVSku2rUVNo1KoilqJaAb8rYueFsrTbOOr1ajq2vSulYs8LBVj+UTMAEdtsdmJKt2glkkml6nhz1SICUh/wCax/anjzz3PWkP/wA5/wD5Y6GPD2XH5P8AiP8AXGEyfCR+KLfxSGassGAAABpuGn1B/bF4QUvz+xMuWWOt3+38DEL/AK6Q9qVU++5GPBnvIKs1SFLCdFFgSAZiTWiYJEkHc4veBuEKK5Dh2DUgxDxE6j2O9sH/ABlwyl+GYhFBBBBAvuOuNcUpUClKcLMpW8TV1/8AfZQjcazB6RP8QCbCfbES+MqsTGWYLElX23iTqbeT98YDiFRlq1x0VQRPtiXgCNVyfEmCqWKZex2tVk/bFNSStrY53Ft7SZu//Tt1v5dNoGy1bm0baT2xf4J4+y9ZQKoNF4uDzL6w0Ax7qMc74HklR5eACj7eqtYG1rgeowRq8Mp+SGRfyqGkm8U9TG3Qk9T0GITzwcW48+hSCknvwT8T4mtSqzIIWSE0iBE2A/e1p7YH/jDMkyR9b9PbpPXA81os8LB6G/ofUbDFXN5wKb36G8RfsR/Yx4zc5SbOrZIO1uNOEKAkCb9L+/yxb4L4nqU7MQ1zqm99t/ljL/jUJEH4rdxbqfscWKRIkuNyRPe/b29sMsuWG6bsx01wT+LqxzrIzaVCgib9T7wbgD2nvOMhl8wabBSW5WkAze88nUe89u1j6VY3mJAHubi/TfA3jGtGNQNEkA7WuCLi4Pzx0Y8spPz72CSomfiS1BKEpVUEQwVvUQx2Ejtvidc/XIBCarDmBAB9Y1CPpgPXz6a0Ogbtq3Jmxnm3vfr3t1IrxikoAXMuogQNBt9DGCca4X59DQTl82z0VpU5Z3a4W7QGLC3TvMYo8SqVdZFWZSRcQdz33ucbHNUloZqnCKqvVDqQBuVNN1ntLIwHqcScYyTVs7AVf9SCxJZTBcgtKwSQABGxxsMqvjZq7NKVLw9mhTD6dPnAJTUiwJlDYXBAJYESIljtba5Pgi0qjh9XKDTHZheWNhOqTI2wN8KUMxnRSZatCn5KqlMOWhmZBqeCjAtDBdxB12vjZ55K+SpB829BwWPMjMhPWbgg/JRi6lFK2DiZPj2Rp06oVEUKFUgdpEtHoSdsDK2bXSw0oDpaL/5Yl8Q56nXc1KbKJUBAxMkgXExHT/tjLVMlmXBbyWUf7Rg95ANyI67YaOWHqTas2/hup/CP+9/yrgVnfDWt2fzY1MWjRtcn9XrgVw7imZpk0RR5gdnkSbCAdjt374t53jVVaOpggYkzoMhQD3nc9t8O8sY8bv0FaYW4lTDZfydUcoWYmdMHb1jvgXwigtKsAKoeFK2ERMH9R9sVstnGrU9TuoQGzleoN9I1C9u/9C5uGZdH1l6imSQNQ5RG1lNgDMzP3xKXVRTqg0+pH4qqfxEj9J/fBHI1XTK16bCNWgrMROpZ+0H5Yr0xTeoJclgCFkR0IPwgTa8Yv5mnTVYLEyY/KdtiZ95NsJk6zzJRX3Nikt2Z53s0wJjb2AxCW1ELa5iet7YsZjhZLfw6nLIuwnf/AHf8v548HDkW5q1WYHemkCdwBMyfXYYr7RDm/wBgos5jw1q2qgcoW69hH6vTE3GyKNHLidQR9+/I+BNOjnKg106xKTYyAYm0iBiatwswDVzZJBkKYIB9pv8AbGTz41tYLZ7nvFuE6tVRdRJa8DY2BHfVOK1TgkNSnXreYU0mgwjEC25JAFu8409GvUVQWzAqBrgmlTj12uPn1xU4icvUGqo0+XPwSsdzYwPr++OOOZrbn8+hS0BuC8BNSrXBcqaKqDyG5IJiJEGRHrh3E+CKlNtVTSGdWJ0mbKdVp9WPy9cE8pwfJspdXrQRJGoWMbNAmw6/1x5W4bklVZDtSYFzzmZgAbf7xxqy+fv9hta4BtXgVOqismYCkGOdCnWOp9P22nE1PhNElab1Vubmad9/0vAsJk74kdMivwhxO0VX+tj7H5YSZzLh0D0zpJgHUxMTvIJk32PXBcnxdBrRHT4TlgjCpmVm2r4Wi9zZpOw3xQz3DlVdNJlILWckXEi89flg3Q4VSqVCv4YinJLOaj9LG5Yyd9u2LHEvD9ImGLaQIWkrdALkkiSxuY9cZ4iXLYa1Rn2y2iHFWm6mRoJBY2ufrJ9sVqCoadRqjQVaFCrOq8R77QTjScN8P5NjrU1eW5snLY781x8uuJqWUyiq1Pyc0ZJugS97wY9MUj5uPh8ChUyeWpNSSqrIGF2WowlI3ABiT7D+WH8UesuWrQ5uFHJrAIJUMCNI3BNjiTM0giacpk6xfYeaikAdTCoCT88NfgfFcxRKmkFWxuyqxhuwg9QbjpPXBkioU20vmLdci4fRptSyxaqy1TEgyszaAQDe46bAnDeO+HXCnTpbUxMBhMfmHMRJgTg5lcpnsvlqNJaGUqurFS7TOiSfj1AxfcR0iTgfxPgObqspelURgD8OhkvYhZmwBiWuD8sTTUp+WSBb8GayPh6qyioKb6WHLGgzeJJLAgbm2PaHhyoa9NAeXWsgxYkibTP0wbzPhnNPv5K+6Zf+S4bwvhj0MzQrVKtN1pk6tK8oAU7kdbtbbb5XWq7bRrTSpgfL0HpvUJYQusqAVMkNpICnYzeI2xFxSuxSSsVJNJiSJPXvtY32mdrYJ5ng5zFSrURiqlyRAA5bEwIkkAi33HUefDVQGGDusXZWX5AhgLntMjrGF8jlbYmpdiFcizoRAS4mLjpsAfn0wl4M1R15lW4A1rAuwBvtMSY9DGPMvweolUH8PWhSGW66rQQfhv0sBbD6mTCozaGDCOViTuQSfh7Xm2Nunz+fcxzrYtDhj0qksQBAMrfpIuAcFVzmnQTeQeYhhtuDIsenqcBKeXdoqSi6vhDMwJ9RFu/XB/I5zNIsuoCC5L62H/7fF0iMc2Sn2McyxTzCEh0ZStiYOy21W6Xi/wBtsNzCFncApf0JNo6jBnhtU1lLRTvYx1iNxPp37YHVM6vmeXK2JEeWL2tfVBnuf3xBeiRtgypSVKRCK5Ks06RcHQhOm5tt6YWV8xfKqrqYtIZdYWRPWwAUHp1vgjmaOkKXF2JJAVgCSqAgqH26djG2IkRavQmiFK6lprA6EcxsvUj2xeTMsF1+OMtSoNFIhBuFBsfiAaJgm9/rthZao2lTTVHh48uLovTTa1zcjsMC3I/EMQAVmF0wsxGlhuJB3sRfGh4HlnprUeop0B3BbUTOl4JHSdQIuBNvXDyglG0anZB+HZwgfTzkyrsRqJ+GBME+tt9zfFjKZXyv4jZcUAyzLBi2lpuoIMKYPedLCLYJ0c9karU6ShXkkAaY0m/paZPWf5Ea4r0aK0GrK+VWQA4DlBB0+6gkjrIN+siXl32FoLeEPCdLNCoPxZYI0fw6gbVGzQSYA22veLb65eFrkipFQlJGqQByzcSBe5mLde+MT4a4jpPmUqjyo0wx1fPmLNHYE2HTFvinipqj+VUcMGARhC7Em20Tbr6YupQjHZ7jVE6usFeWIi0bf9sYes6DNmhRlqsl3tZdQANrW9ScRUPFNemg+Eqq/mF4jrfGa4L4p8qq2inR8wzrfnLtMG8xIG1o2G84d5qrerMnGLe507hXBvKcNqJhdPpixxrLeZTKfqBj30mPvGMf/wCnrqQpRD6w376sNzfj8ggaBIvqgkdo3tvh3ngnuzKilRzji+Q0tmHJkOpt2gYJf4c8D8/L5tCSFc0FJXcaXLmxt2vvizmcqmZDMHeHmQuiBPQSuL/hYfgldU1urlW5iJGn1A6461khLHXqczxS1Whi+E6dFGqOzuFSNJKgf6uneVG4JPcbd5IfjAqLlwaSOSwIt0UKF1ekf30xshx09aYNouw/Sq7R2X74D8czRq/pWRpIttub3PpsMQnjjVoeMZcHMX85/wApN5Fo7/q3+f8APFcgvWMkWEQTIMdDbbeDgpw8ls35Mo4DWUu0NHxSwNpFvn13wXOVRstU5WJRqhBCktOsoyybleUKTf7Y45Y5Q5RdKwWcipIKgKVO8zMflI/v7Ymp5jo3LcxuAe/vilSyz+WHYHnCxeSZABt3kT8xPXF3/R8stQmzEyikGO1u07wf545pRXdgQ5vN6SCIvciOg3n5AYFZ6i9b4FSAfSYN+p2H3+WNDRoBtLtAAEMsiA1wRE37YhPBDXplaNQ01JJ1GDIM8to5b26gWw2KUIvf7mGUqZddGt15FIQMu83M3Ebggjp+9KslImQHT/ZmY+ZAPrjX0/A9eNJzAZJnSQfqAwIn1w6t4RDEmpWLMbksAxPzNOTjpWfGu46J/G1LTTp1eaadRWBFxuN+029Leox54g4iMvXpZgGVei6SO/xr9SRg7m8uKlN6bwQwI2iAR9yLHGJzrNUyPlNepl6mggbkCQCPTSY+WOXDTST7f6f9m0bPw/QanlqanfQCZjc80fKYwzxXQqV6IUaiUMqJEGd1uetj8sV+CcbBpbEhAASO4Hf+eLScZpfC3L6G4jvIt/2wnmUrCrMl4d4bUJao6EBAdKsI5ribyTG8W69JxaznHWRFaSdVtiIjoQYsNtu8Y1yVqdRNKspVrdJHsPtjK8f8M1RzU2NeAQE0CRtdiWkkwdvti0dOSVyFlAt8H49mGBUlqdC5JJsLxpEX36dY6XOIOJ8VpVP4WgON2nv1Ji42ggdjijw/LslEh8q9NgxLVGmCIkACLHlE3M6gYNgAedrBjyCDKhYEc3f4oJ+gw/gqUvkLpfAeStQ06UUoqkkBiYJIm19V4sJ2BF8QcTo1KjAhZG7EQFba/Mb2MGdhHrhnh7glWpUd3U6KYVqpeBIkHTvedwdrHscP41x16tTTSJQAhFRSxBI7EC8jbc3F8PTi6W4NUTcE4W2uW0htDL+UgyJDBh6fLfvgTxutUV9OhgZme87Ai69pHQ2OKVPPiZOlSP0jvO8z1O1p7jcbHw9wv8aKkmi5phJbVoaD8MMxAFwJAMX9ca04vU9zd7IOD8KK0vMqOSYjT8OmZB68xHWR2w6rxepYKhEdTGkSOp3FpPf+ZB8kyqaZTSsLyTIIVpOk3EzYNO8xacZvOcNzEg6CouunUWEi1lABIvb9+0FBSbchWtwhlc957MmrSFUNa8qPVeXtvtbrhq5ihTVhTTVfmLGTN9rRN7+k74l4Tl2QFyrtUqqElDOkwBpKpaJEzsPrgRmsvXkkK7QTAZNjvO/NHrIt166oK9nsDW4QTiEjQ9NAkRyhI3IgX5BYkA37ATOLOW8JJWDOldwGJ1AAWO+k3jfGSzQrIA7jT5ikKQQNQgA7HYiNx2xtPBOc8ukabENzagZvB+KwEmD3Nx2w2SOiNxYyRYo+DKa/DVeCfhBG/cDHuZ8NoaiU2L6NLtuBBGhQBbrJsL40NHNAxFz7D+dsZrO52qwBDqwBMCPWCPitcn6TA68viTvZg2kPbwxlUDDU7LaU1DrteO0/fHho0E0qilbhVlSYEGwuZnbpv0wDo8ZeJfMJquBCkwL2gEdTEztMdDiepx2pVBBpgkgrq0l4kAna4vN5Mk+mKPHlb3ewrtl/OcVQcrCEAAYQZGwG1467f5R0+EPUL6SEW2khg2r0MzaL/wBmfOC8LHls9ZBO/ObweUWiwtYe2LmXrUwgXLpMMZUL7nt16D1jCvyuoclYYvUKZSlUVQo0FgBO0mw1GxvB+uwx0Pw7w1qVOCCGa7AiI7CJgHv69SBjIf4fUWaqXcBxaBYQw7AmCBc2O/tjp9vni+PDp3fJSyg7QpMbenpNhOM3WqEzABiJjoDe3rAN9vXcHVcTlaFQquo6Tyxv9j77YxZpSNQY8xuIY37AGAR1O49McP6hHhMSchhapqI0QCbSVJAkkNA2sCL9CNyceJX0/mBtZjK3n9I29T7DY48r5RmDBmV2BA8oahHXcHUZ7bXPyk4ilJKbVSpFIizG7agDYQRvMb3vtjz0TslpcZdAYYtswVtOxMQTsBY73F59PKuWy+bMuj0jEco0rfqbQ3a47+mA+SqAaAGeCt1ESTYkgreIJBFt/S0weC7ACnzD4yNQWJvp1QL9/UHcY6IZpx2TtGqZYqeGWoIfJXzJkgjcTfqe56fTAx6QIOtNOiwU2IjsLek4LZDiugt5RJYSCYZ0PUgWGlhIBJI3j1BzNZ2lUYU69EQSAjwIBI7zKmJIFvXFlKE3zT+I1xao54nD6jNLsfigQxsOg26W6Db5YbWzHlkqm9o63MXkmZv++N1n/CwNOctU1GSIkMJmDDC4I6zO2MfnvDFanUNSvTZiCYZJZEW35hYGd57D3xVwkt5cfAJKKiUuIZinqOpdTpYdNybQCO0ge2L9DjesGm1NSrADmRTAMddNmBFrzf54C5zhNQo7IRLcxWBEhiQbsCBBWR7zqBwMyorJTqGsKhdEvqG41CQGG4EyJtO4jZ4wT3jIRPub3J8Yp0VCpToFBe9M3EgTIuSZj9sDaa0RU87y6XxAhdAA3EsIYfFpEk7X26ZCtWhWZVYiYAlmmRciwHe5hbW1YnyecDsELO2ogGkwAhbiTrgGJmxm3UDG+HkXcNd9jW8danmAdNEjQIBpljDSDqM7jSbj5i+KWU4tQoB6f4GpVLcxiuxOmI2NMW7b4Yc61OoAoA8uwiSYsJid95EH4fW1PM8ccHUSQvwhiq3JBOkJAKm28AQAY7qsk2+E0ZrKWTzlDLtUq1cjWAci5aAq6pZJKX1jlIYixwUynEsv+HGW8hmVZV2NYcxMttpJHxTPocQVOI6p8xCQVsYDJBAJLQSVHNET17Y8Hh+nTEQ1YvDM5kRAkdTBHb2Fzi3i+XdbhqdEfCuF06NZnahUMS1ItVAAseWNBncXPY++Da52nmaBRvNRmJPMYIg2GjTqgRv3wCq13YgErTUywW0kCSSNMWgEQLn3nFDifFE8xFQnXEECAVib7nmEzcWi18Zc59tzNTNfwRMrlVMh9TG5Z0kiRsAIibyb++IuM0cq1YMprSyhgGenEzaCEnTH88Z/h+cuyKxZwQwhbECxN1BW3NdhcAidjb/AVWbnVDRIurgluglQZKj81u5EjfE9E17zC+xoeI8YU0+RiATddYgtaw22uOvywPTNUwAwTSwMEgL1+EwBabdOvtiqeG1J0vWVUZbMFF/hAIVtU95kEScS5Pw6lMa6ubDMJ006aFBciSzggajCmAI/fC6YvmRnJ5U4m2rchRZlKMGv17QJnUO4OIEzM1WRdhB0qsNBFjPSwO3YeuClHL06Cjy0VAFI1TdCYJDO1wIJ2jY98Wn4t5dArq/h2lQBDSxkmGk3I7dOuyxlj9DVV7j+DtQp0uapULWJAReo2ksST6403CuGUcwpNKq0gAwUX/qGOe18wGGoMIM8sqCbAySWHTsJtOJ/CXGmRhULc25ki3QCxBuvTaCI3v0Q6jJHd8GqXwNhxHhFRVbSWDAbtSXT76hVI+RxgvENchPKqV6bseyEjb0sd9r41NfitauDqclZ+GRHQiw3sfXEP4ebMFbsCJv7HDvrX2Rr34Ob5bhTo4JqkSY1IpkWPw2gfLAxwyM6O5DAsQWnmM3kmTzAk+sDHTM1w2kTBooSLA6RPpHbtgM+QpowNIHWGIIMWAvEDcEkQOoJib4WPVanvuZugd4VLKppuxDaiF1fAIiIGmbkzHcrbfBuvWmRyT+YhZNje+8wQSI7G0YpcTq0zp8xQDbmSQ+oewgALB29tsDMzxZFY+WW/i/q1dI0lZG8iJ69Bc4TS8j1UFh2tyKWUAyQvUAnURNr6jqmN8F8nVAQXGoWaOhiRsLWxm+IO1SoEBHJL9NU7ieUDVsfpPqQCEUUopapcvpP3OxhjYxB98RlG0rBMKZ6nWIIR9Hy+Xf/ADxma/DM9qOmsSJtzf5Y1NMBZ2ud43Mb9ukYfqHcfQ/ytiMcsocA1YH4g50huvL9yBjn3FqzfiWgkamExaenTCwseh0y8zKBXLE0qlI0yVNRmDwTe07bb4OV8utSjXZ1BZC2kxtAtt2wsLBl5TG7GTSuwmGP1wYyvGa+tR5jRA3j07jCwsUmkRTNW9Zny9TUSeU/tjmPFxoqjTaURjHcgEn6nCwsVxcFnwXB4izNSi9J6p0AKYAVSSo0rLKAWgAC5Ow7DFRzoditiIA9LH+mFhYpRNk/Bnk1dUGKLG4BvZZuLmCRPqcF+CZ2otCFcjr62kC+9hYdhMbnCwsSz+6Lk4L2QzTOZYyZF4A3idh6nBSuZ+UC1j8Q3Iuduvr3wsLHDJU/oTReyyjy26coNrXO+2IEYmxJiQP3OFhY55coPQs0qKlFQgFahh1NwY2scUs/kqdCnNFFQtpBKgXGkmPrfCwsPF8oZcDMjWZjULGdBUL2E2NtjbvjO8YzTqqqrEBtWqOvO4id49NtsLCx1Y0tSKS91AjgqBnXUAZdBe+7icH8rSAbKqANLOrMO50zJ7me/p2x7hYtkFXJqKY1KynaTYW2JI29cZ3wS58+sm6iIm5EsFOkm6mOoIwsLEuk5kXlyjuvhzKIKKMFAaN4wXQY8wsdfcBxpgiDsbEemOcV7aY/NVCE9dJ1SAd1mNxBwsLHm/qXEfz0JyIs8xNSomyhBAFo3Fo2tbEvDK7L+FRTCuksPWTt+n4RtG2PMLHmY+H+dhER7HzBZmLoT3WYiNugvvh2ephadNlkMz1SxBIJh2X9gLfPCwsYuDO4UzHDaUA6BLhNW97r6236Yho5VVeoFkAaRZm2vbf+79zhYWEtgLgXEasNzk2Q3vci++Nv0B6wL9frj3Cx636dJvUi0QdnuC0K9Jmq0lLLJDCVMjaSpBO/XHJK12INxr/6h/LCwsdHUxSppCZeQdxen5dKULLuYDNFtUcsxHpGKfC3IJqA85pzP+W3p7W2wsLGY94SsRcMMUqYagXIGrW3N1sQB9sZbw5m3ZpZpMMdh+lmv3uBhYWDFxL5mDquYYnLiYkmdPLMRHwx+pvecFPFWadcmGViralEgwYMkxG3y9e+FhYdJa4jw5YARAMk1XeoCIYkn8yjr7nG08LcOo11U1aVNvMUM3IokgWMAAD5Y9wsVlx9R4rY6HxPhdGjRptTpqC3KZ5rQLQ0gfL0xjM2P/aGEgozaSCZHKn9ThYWOPOkp0JIEPSDkMwkzM9eo3HTlFtrYJudBRVsGALddRJUEkm5MHc4WFjn7EkePmWR6aodI1NYAfqX03ub4HeMsy1JS1M6WDaQYBsd99/nhYWGwJNqwRDkqC/wn/M1EOTJu3mKJ3/2j9cPoZp/MdNR0pp0jtJeY+g+gwsLFX3GCmSEUlI3vf5kX77YuUTyMesqPqb/ALYWFjlfLGYPzNY6kvu1/pgXxrMspMGImLDtjzCxTHuydmZzObcopLEmAJ67sf3wNVjqW55XWPnP9MLCx6UFsPHg3v4lvMcW7fCv6z6YOrRVRCgCI29hj3Cx5WXkxcjwg0j5H7Ylp0wQJwsLEmU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data:image/jpeg;base64,/9j/4AAQSkZJRgABAQAAAQABAAD/2wCEAAkGBxQTEhUUEhQVFhUXGR0YGBcYGBggHRweIhweHBsdHhwcHCggHx0lHx0fITEhJSktLi4uICAzODMsNygtLiwBCgoKDg0OGxAQGywkICQsNCwsLCw0LCwsLCwsLywsLCwsLywsLCwsLCwsLCwsLCwsLCwsLCwsLCwsLCwsLCwsLP/AABEIAGMB+wMBIgACEQEDEQH/xAAcAAABBQEBAQAAAAAAAAAAAAAFAAIDBAYHAQj/xABHEAACAQIEBAQEBAQCCAILAAABAhEDIQAEEjEFIkFRBhNhcTKBkaEUQlKxI8HR8AfhFTNicqLC0vFzgxYXNENTY4KSk7LD/8QAGgEAAwEBAQEAAAAAAAAAAAAAAAIDAQQFBv/EAC4RAAICAQMCAwcEAwAAAAAAAAABAhEDEiExBEETIlEUMmFxgZHwBaHR4SOx8f/aAAwDAQACEQMRAD8AtZrOcsKAgDalRABqI0htoA5pJUzGlul8a7w94lSqop601UxDmRsoiQATMwSDtF8c7znCVpMyu2gq7NT06TsDYEGNQJBgxCkGQQYp8Uq6Wp+W7WVlJakyFgGIMiJO2kmN/vLxJQuTX7nNR2SrxlFYggkcpDAG4ab+0rE+oxfo1AyhluDcHHFMhxupUqK4E6fhmYkGykAXJ7HcHrMHqfhviGpNDnnWxMQDAn2EXn37nF8WbX8DHEMEY80YkEG4w0jHRYlELriMjE7LhhXDpmNEBGGEYnK4aVw6YlFdhiNhiwy4YVxRMwrEYaVxYK4YVw6YFcjDSMWCmKmezdOkAajBQbAnqe2N1pbsB2kdcV87mkpgFjOqwgwO12iBvjKUvFivmKiu0L5ZAVTPMCCvQ3InrEd8Bc3xlhyu0qQpVRMHdTABtsDG8EWxx5OtVeUtHFvudbyPDVdEYtZxI+k/THtbhqiBqEn6fXA/hHF6dLLwCr1ETUV7cs6QTaw7W7C4xmOJ+MWuRzAXpkk3BNwRHxAwI23xntMk7bH8NVsgp4r8JLVp1KlF6i5lVOnym+I/lB3ETbpHUjcco8T5rM0agoZgCtUpgElqalhZTIOmWXcaj67TjZ8K8T5l6kUtKktpueUBjJBG20kfOMdDyvD6NZVqNTXU6gOFEEkRad4kdcQdZd0MvKfNL5mgyABSrBh/FDyQCeYlDcwLSCf2irnKSNUIo62UsQjMwlhJAZiQNJO8dB9cdE/xE8E5fJKarMxLsSsVE8wsWUtIgDQqAgQDdrm4xy9XhyV2v1Jn9rH1xOq2Kpmn4LwBMxTL5jOUKJQSiNVphnsSFGpuW+nmuL9wRjpPAuD8FywUvm6GZZZZhIqbkaBy6iNJgAixna+ON5p6oioyKFYloCqAdW4gX09BO3pOLXBMzVFT+DVFP3aLAEgepE2GMUo9jGj6FyPBMvUAq0MuirZlqFACTG4karQLm+Jvwxb4Obpa/v8AtjmXhzxLQquo4lxKs6qSRSire8DUxJB72v3iMdp8OZqg9JWy8miAEpsdiFlSAN+UgqdV5Bx14uqlFcEnhtmX4pl6irIol2BBCm3zk+k4wPiTj7FSr0VU9CGJNgTpMgSQfykfSZx0H/FDiGZo0w9DMCmCVXQFBaTI1d49PTHKs2XYipXNRmILAkAiTyXbUbQBftba+I5+snLZbAsSRmq1MNDlW3kQYMT6gi5J5pi+HZqqgP8ADUUpgtLMxYidm9yZtEQJGJc5Uq1WCAIVUFQ8KGUGZUyb/TtiYcLCsHFwosVJM25mYza8jtbHPGa4v+Shm/MqKYE7zH9OvfFnK5tg95LBltIkNsYt3++Cy8QLHTTphObW9UEkh9epYkWA6L13OK+bo0HYu7MrkkkxqvPUfNdvW3d9m0u5rfqaOlxjNRT8xfOUnlFVVMENEGACCCIgxFul8azw/wCJVrlaZSoKhv8AByje09AIi9zjK5jJ1cm1DMA02NhUGqQWmzgapJ/N2ucdH4fSQqKiKgLqCWURP8498ej0qnqacvvvscs6okIx5pxMVwtOPSokQ6cLTibThacAEBGPNOJyuPNOCgINOPQuJtOFpwGWQxjyMTaMeacFBZHGPNOJdOFpwUFkWnC04l04WnAFkJXHmnExXHmnBQWRacLTiWMLTgoLItOFpxLpwtOCgsijCjEujCC4KCyLThacS6cKMFBZFpwtOJIwowUBHGPIxJpx7pwUFmS/03UrPV10yznmVywQaFBDpcaWYqCBaZ0mTbGarZ06qk62EbbWNyTpsAZ2953ucqOW8vUUclYAj8sk8w0nYE3vIPWbA3oMmtUVyZ5j0g6iAIgxYdTEEdcfHTnro7aLvAuIUqdUeY7MhIKosG8kKSDMgbx1m8WxueFcSpBFCOA7EkgR+YgBAWsTaDcj6nHHq4IaEBmRdbGRe19xfbbBvgnE9K6HIgwYaeYxIgGQLgCRFpvfF8cnFI1o7dwnxKtSnJUjTY7WIEkCLALYXP8APBXhPEkrrqUW6SRNt7dgZF+2OG08+hLOrMrFjIWwPcLFyOsC2N14XymYqUScuYp1DzawZ+GIk79oED98VhmbdGaToViJGGFcUeG/wKBNSSqkzCEEDVBOmdutsUz4uy9zpraOjikxB7wo55BsQVFwcdSmK4PsFymGFcCa/HlXMU9dVEy70w5ZxoidUSXgqZAF49hglleMZSo4SnmKbsdgHBk9QCLEjsMashnhs9ZcMK4JHL/7P3xFlvJqFlVlLLZgrAlfcdMN4yM8FsoFcNKYJ1cj+m+K75Y9sUjliybxyRVC4xv+IueTySivFWmwaCp2i/Sbg6ZGxIxpOOcYpZXT50jUYkXidpvPTGP41xpBVqNllFR6mnnAlhClWChtgBuLfE2I5ska02PCLvg53Sz9Q1CmjUZEBQuqSPht7mPfHlFdDjUpMxoYwIY8jraA2loUmMReIK7GrrZ9ZDGpoAPxTMmDeIW/WfTAtneo+gnSRBgTY2JGkGD16b++ONJUdBqeEcWYVRLnVBG6lbkfCvVQGPYz7Ri5xCCoCmR+WBEdQT1m+3YDvjG8NqaQ8mACQLKGuflBsSB6AYK8MzirLSGJYjvO3e0ReLYWWyAnzNF+Rlk6DqgbTAEiP90ET2xsPCniR8vTqcylapDKsRpOkeYPltA98ZH8ZPwmCNwNxHXcD+/XEX+maa6XVLhZJYNDREtpG28WO3eMLDJWxjG/4hcVFXMltmKreLfCAPrG+MfklaWAtAn1scFPEGc81ldCura217mJ9T12wLps13gEGxkTvYn3xSG6sZcBNqlTRTJRSIsWNyJkkgmIPr6dpwf4BmuFhQuZy9cVhq5goZLl7afMGyssTMFfXAfKPVXQTSolbRNoAM9D1UbgEwemCArZB3itVrZdljUaaiopN9UNZtrXBi/tjIc7UYdc8PeF+F1RTr0cuERHD3C6WIUppLGdmOrfdehtjc1uN0EUFnUCCRFxbcT3vtjjXBeL0UyhZ+JUq5ViqUyTT0gj4vKZAxM9pFz1wqee86nzfCLIQCAREGJtptE4aeRR7GW0eeKs9WzNbMP5oCagFVlMGOlxFpMm+3zxlTmaynQH1JJCwANjC3iw9t7x0wa4lnoOklbAmQCAI6n6j64AcQE6WeAoE2mAR1jt/TrOOPVqfAIgzVR6YLFUVyd5JiTaQNu18Q1cwxQlCE0TYC03Lz3N4iP64ZlKKPULM8INDnUpOq41CNM9MR1+KTRFM0yQCWRmMGD8VouJvv2xeONUMNzvEFKqAQAw+EflH09I3xCK9UIujzCJaSQBvBYBhczG8/IXxSyrDsSwIgDYib/0j1wbymYKAlrBm2EggaYAg2Fxb/LFE9HANDOE5l0ZB5Je5IpMdJYnYd4Bjpe/fHdshSIpoCqrCjlUEBRFlAN4AteNthtjkfCuJZXzEfM1DKSSADLm0Qdr9biI6TbrXA8wKlMEKR13Jt0Mm5nvj0einzZzZvkWSuPNOLBTHmjHo6iBBpw1zAJOwvixoxi/EfGXWo1LVIU3AG8iYPWLjEOp6lYY6mNCGphLMeIqaiwJPuMTf6doRJePQjGCr5srqtEmQCRb09Jn++stOoXWb6p2At6TH972x5C/UuoT7HR4MTf5XiFOp8DA+nX6Ytrjl/h3MMuZQ1dQUSSRaBFrTMTFuoPvjp+UqBwGW4P97dMel0nVvKvNVkckNPA4jHmnE5TC0Y7tREg04WnE+jC0YNRtEGnC04m0YWjBqMIdOPCuJtOPNONsCDTfDtOJAtz8v54904EwItOFpxLpwtON1ARacLTiSMeRgsCOMeEYl04WnBqAi04WnEunELZlA2jWurtN+n9RjHNR5YUQZ7NpRQvUMD7k9h64Er4mQgHQ9+8DGJ8d8VZ650pUamOW4aLWJW1gf3GMwc13pX63O/X8w/YY8bP12Vz/AMTSS+tnTDCq3NImaCr1BszRc7Ttcx+Uex36085mKhDNqZgZAB2MzBCxeO+4xVzDio80wSAYn5gCx6kwLegi2K1NtKiWIZBBUsPv1G9hH6tseVGFFkNzdToSSATIO5ubkbbb36++NB4ZRKodSrawupbHvzKVBHLeJF7i3bPKQ2rl5yQbtcQLrHwyb/FMWFusQd6VSQwJMQaZsQRJUi0CDBUjoQcVUDTonhfg7Zo6ZVWC2FoaCVgH13FzM72tuOHeXkhWUNVVyiPpCwokapEliOoIYEm8TGOQcP8AEDrUDE6Tp0SBsIiYIiQDvvGNjwni2sVHq6NJ5tYAJhbSNLapseh9xtgg0nVbjRotUuOPWaorOSC2rSLhTuzlgo1MeUCRuRix5xEAQOgFgPlPX+4xkKTU1bX+IRSWlpfe8gGCt4jfqT74NDPK3wurDurAn5gYpG+48dkEc5RSoP4+shYOqmzh7GYhLm2w7xAnAHj3i+j5enKUfL1WNZ0WSBsFklvcmDgj5k7XEDaf2/pgfx/hozKjSwWoCSDA5p6OPiPveJO+HT9THfY0PCPENcorNUrU2IFvMLD5K2pQD7YuJx3N0sw1TLU0qCrGsabiBAMF0H/F12xzjIcaq0W8rNqR0D3j0nuPUfPrjX5PLNXpnS2lG/MtQoe4Ksl+3efXG7oNmdBynjpA1GnmkFBqp0qS6kTBvYmFJtc2JAvjUUayPOllbaYIO4kfbHBM34MPmrUfM66aCW1moWIEmJJsBvM97YdluIqxLUajrBI1ryn5rNxjG64Dc6j48p5VFR66trJhWSNUAGRfpzH95sMcjp+UixRLLV1HUS24M6DvYiy7CTO1gCGf4vmCuioWq0xdbsSIkAi8gwT/AJ4zOdYTCMqsTJJg8y/lAG4GvrYQLybwlJy2FZR46ir/ABB8ZIVeUaZHxG4J9O3vfATNoxcaTBIBgf8ADfvbGqzqyURgAYsrAH3O9jJ9fvjP5nLFWgmZJAIkm1tjEgxNsbCRhHmqymlBkVAwNwOblgH36n29cLLZvU1NQAo5dRUbdCcRZnKguqs+5gsRAHe/ePvj2vlhTYgNrSZkbgWN5sPf0O+KGhfiEVb05Vt/ivYXm8SSd+vrijl88za1YJYWJBEiY+k/vhlKGa7BDAfVvs0du/c9sPq5imxGmSw5QNIFiCOkze/1xJrsYXqdIU6HNpUsDqJ029IUibWkYBZRkJenJKkEJJgTvMH29+l8TUsqWV9TsEUwoI+I/O46W/ocDKdMsQo72xsIc7mpGio1qbhmsCABqNo2BG/WI7/TEdCjRpurpLlIYBoIYg3lSp5bbdR03xQqZKpTpSzKFn4QeYm0iw22m8YpZbNNTbUsfMA/vgjDnSwo2GZ4kBWLVslTZDBIVQn5tcgL035WB3nBTP8AiarUCEKVRQVVB+UAXgCwJi8CTF+mAnCePFwVqmTYyQCDG06pFh/PBClRFcqoJL9FV4uACWuvwkW36H5ru3pf/RWNzLyyukMSCIEmO0iAe0n/ADxVzFR+ZtMhBLX6bsB6AA7bnFriFJ0NVawdXRioh5vsRa0yNjN9sUVorDKz1CDpme0jY3sbXjE3szUgVnlXzCKaFWkyAbbmIJPWf2xBWqlhYD0A/N0+sWtbFviDLdZsxgsYJEbiwHvH/fFzI0aVJC0Ek2mVJAI9Pke4+eK6qSGAWV1CqoTcNGxnfqPtg7xqmXkgw03kwDcG1ztG3qcVnqonNTiNc6wDcTN5Fu+Kwzwdzp5SbSxmfQcpO53M2HTGu29RhbyqUwoNSHJ3vsZ6GPrGNP4Z44+WqFgGbVA+KQFPwrpA07/O4vbGPzVU03VgCyxABECdren8sFspmlVQX5GF9NwRvFjP1+WFuUWpIWSs7xw+q1SmHZDTJmVO9jH33xOUxjf/AFkUVpaVpQVUaSzWIFttz9cZVuPVhUat5ramOyE/cAmw2Hb2x6Xt0YxXc5/BbZ1LiNJinKY+vyuL7xjknE6585gwbzCYEjeLzJ7Wa+CVDxzmGQBmUggqTAg9yCDvbf274HZut5ryWLMoIQMbAXABsbCSBH1PTk6rqI5Ke5THFx5KtajqMgSRpsxA1RMkG37jrOL1JogL8Isw6gm9+xm0+/bFI0FczVU+Yo6GAYMm5ta29sWK1cFiFdFdb82okj17L8iN9onHC99ilkmca6+UjaiAzFReI5Zk7+s9BGNN4fzz06YUaZZmeCIPMZCi/N7++MplsxqMkkMW0lT8IgSbzAN++w6mcGMkSqFixAUWeSSTBlQwBg9Lmd+u1MWScHURJU+Tb5riqJ5YLLqdgCAbCxn6GPqMDa/Ei9ZG5loLZjB5zeIgREgdZO29sY85slZCBdiqyCT0gwJEwBNus4J5cNq0aUZaDKxUFVWQSY0i0jqBNzfbHX7bOb34JrGkbPhOfFZSwWBJAuJI9QNj6YkzGepqYJJPoD++33wLHGzVWFsQAH94vsTA6YjpIJvO/SPn6/cTjr9tdeXf4jw6e92G+F54PVVdLKAZZiUgAXPwsT6d8WPE+fUMookNYyW1ED6n+fbARY/LYfcwO2GGWIEGepJn7R9sQl1E29XctHDBKh341zYsPdVAj1OosMM/HshEtqT8xZQSPUaAtp33/lj10MzEmbdv2xY4Zwp6uohgsHYyd56DtH7YFnyXdmvFjrgvLFzIibGbbDEgWcVKPhcJGlKQ2uKcH8nXTP5j9D6wYp5JrBisneAY3MR7CPtjvx9TfvKjinirh2UvLx5oxcqcOb/4kSRHISFtJm+30++KGeWqscoj9QLRNoFribi+3rE4f2mImhj9GFowEHHNdXTrCLMbTO17WIvFj09cSV+KlVLSCwOlUmJvu1tyI6298J7bDc3w2FvLx5oxFks95h+EgbgmY+sRi9pxeGaM1aEaa5AHibiH4egX1IpkAFiBv2nc9YxzNuJNUJqqGqCZ+IE6geg3iPmAeuDX+JfGQajUKlOUplfzEEyskiDEXBBudxAucZbI5ZFk0k515lD3JBsZEQRBIHe2+PG6/Isk6fC+x04o1GynxHMvTrRLMrbFhcSdjsTudt56mcO/0qBAipsJ0EQDFwNtsSZnKtVqNT0KpHwhiwLbE6SAVIgbD774jfIaDpKEkdden1FtNsRWilZYp14ciZAFgbX6ttAPrH3xDScvBAvI9N7W3M/M9bdiQy0UpqEsoGrSnQ8wH36+/TFLNuKX8Km7EaUZrWLbkDawYxb1udyRd8Go9YkAkiGB2vteZn1HfocQ0gXcuCAd/S87du0YLZDLJWra2YhSJcAxJBiAA0xaRqjpfclv4OlqmHiYEqsSLMCJBBmw3G98HBnAPytW9yDB9BI+mCOTrkA36MDBOxETBt/YxZrZASCq9tIvO1oP9Sb/AEwXp8N00yxUA6WMeveBbGxhcrMbJvDfBaVSlLgk6okFh+VTtPritmTlEdlJrqVOkkEd474PeF/9T8/+VcYnjbfx6v8A4n/McWUEwcqRpanBqQp+b51YLAaSZgHawHrirlMutQ6aObYmJg0+nuYwR4nUjIf+Un/LjP8Ag+fNVj1pmPsMasaBzIPEWarUCKfn+ax2QrNj3F/p1xvfCOTqUsui1SNd2awAWbxAtA/ecYnxfQU1kMXIMn2NsSZTglTyTXDHQtjz7GQNifUYHAZZAp4p435p8qmf4Y+I/rP/AE/v9IztHNNRaU2O46T09p2npbHpptJGrYgfYHEGZUxe4v8AscLpfArne4XHHbXoVwD/APLkfvfFXNZ3LOOYFWiF1o0DfpEDfcAnA3NZ+qiqEqOoCAwG7gH54P52uWoZZ2JkuCSIB+B9o64SUXQ2sAcY1SKgaZtYGxFiOaI629MVMtmgZ1Tr2DBiD6iPXvf+eJeL1zqdIkEg9d+u5Nt8DKp0gdzZv3/ocLFbAh+cdWVWFRi5MkdBeRHXaP26YKcK43GX8ipr8sEzoC3ZtRGqe8RvsMCqOXao2lbEDV6/b1/lhij+BU/8SmD/APbV+mHW+w1F3hbKgqM4JflgH1+cR/TFfJVZrDqdgPX0v36Y9rmKdOLMOgmSBcE+xOFwwqNQ1KGYABjNpMH5xIwj4bMY3M5hySvafWO4B7f1xQBuCb++DvEKyKhFNosBEjoTPrJnsLAYGZeh5mhVABJImd/e/wBNunXcjJVfALgv5+lSZFKzqILA6pG9hsLx89h3wFZDJttv6dMFM5k/LK6gWWYBnTJBIiLmPvixWyqKTLsEJiUSZ5jYEkXtHX+WCDpBYNymbgwIE7mMdO/w/wAkcxmF8h0ZtL6y1MMtMwwBIkhgSbTEg99uX1cnGmGBVtjcfWevzOOteDeOU+F5B6gMlgx2B1vYU4gyEFxqO89IGGqLYUQ+POG0srmSopyVpB2Y7Mz8uqCCOUqO0F7AYxOTzkOZWX1FRBMlSBeW3EKBe8T0xveNeLk4h5emRFPnGm8kcwsfhna5j1xzvPr5FUEDebEm4iPl8rYg5qcnEBlKgrnSaeksdGoAwsHeBaf8++H53KaFKo8gRCGZtIM+39bDFOhnEV1JGu+rqIPS2xj2w9XRqy8raGMLHc6bmdxJ2/svpd/A0ZkK4VCSgaDv1Bi3/wBOwOPeG5QEM7MAoaAb7gEzEbQO46fK5kuFMwI1/ETCgzPabd7H54dmeHtTplQ6mKgKmNrEmbxEHcDpvjHkjbSe4UwP+NOrULnsSSPl16d8WqFUOOZiD1XlF/Qmf7GLP4WjoL81xptAAsIN5Jn3HXAnMtDGCD6jDpqXANBhK9NY5i3zkDefSfU/bfF/MZlzTUqAok6hpLNuY2E39wPXGaoiYgEn0v8AbGk4bw13QEuOhNyCPYiD1vfCT0x3Ypd4Nw/WPh0gCDYgmALCVBKyepuQREWwWq5AOdK1NIAYMs3k7C4+8HEwrQAsi+2r03g9Dt6WxXzLC1RZ0xuHSAJjqDeYgeh+fI8mrgwbm6lNaShSzVVnlLAtAIgkDmi/foMCqeccDWFaTM6YIBiSSsbi/frizmMkzBT5jyzsDUWJAEELO+kHVAvEnDFpJQBDNUbzCAgEBlP6je8GCCQALYs64FKuZfytVQIBrSDawfY6Y/UD/nuBZz3GQlILqXUwkrAJNx8R2MGTpI3taBiGrn/LYUxSDSAWBupMSSDcCAOhIt3GG5LiKMwWmGp6rqFuSSQWC25bSJv1FsbW3BtBrLlkTU7dCwki56wABqPW+Jq2aRl/hmKgi7HSOciJETqJFvvGMrn6FbVNQOw1SXnUANwGHQ7iLb4K8HArIo0IHBLNUVAx9AW6bxe2F0rlsw29DiSwJUttYNS0g+gDyd+3+d9M835USPWtTHz6mff7Yq+G6GVU0TUIVSku2rUVNo1KoilqJaAb8rYueFsrTbOOr1ajq2vSulYs8LBVj+UTMAEdtsdmJKt2glkkml6nhz1SICUh/wCax/anjzz3PWkP/wA5/wD5Y6GPD2XH5P8AiP8AXGEyfCR+KLfxSGassGAAABpuGn1B/bF4QUvz+xMuWWOt3+38DEL/AK6Q9qVU++5GPBnvIKs1SFLCdFFgSAZiTWiYJEkHc4veBuEKK5Dh2DUgxDxE6j2O9sH/ABlwyl+GYhFBBBBAvuOuNcUpUClKcLMpW8TV1/8AfZQjcazB6RP8QCbCfbES+MqsTGWYLElX23iTqbeT98YDiFRlq1x0VQRPtiXgCNVyfEmCqWKZex2tVk/bFNSStrY53Ft7SZu//Tt1v5dNoGy1bm0baT2xf4J4+y9ZQKoNF4uDzL6w0Ax7qMc74HklR5eACj7eqtYG1rgeowRq8Mp+SGRfyqGkm8U9TG3Qk9T0GITzwcW48+hSCknvwT8T4mtSqzIIWSE0iBE2A/e1p7YH/jDMkyR9b9PbpPXA81os8LB6G/ofUbDFXN5wKb36G8RfsR/Yx4zc5SbOrZIO1uNOEKAkCb9L+/yxb4L4nqU7MQ1zqm99t/ljL/jUJEH4rdxbqfscWKRIkuNyRPe/b29sMsuWG6bsx01wT+LqxzrIzaVCgib9T7wbgD2nvOMhl8wabBSW5WkAze88nUe89u1j6VY3mJAHubi/TfA3jGtGNQNEkA7WuCLi4Pzx0Y8spPz72CSomfiS1BKEpVUEQwVvUQx2Ejtvidc/XIBCarDmBAB9Y1CPpgPXz6a0Ogbtq3Jmxnm3vfr3t1IrxikoAXMuogQNBt9DGCca4X59DQTl82z0VpU5Z3a4W7QGLC3TvMYo8SqVdZFWZSRcQdz33ucbHNUloZqnCKqvVDqQBuVNN1ntLIwHqcScYyTVs7AVf9SCxJZTBcgtKwSQABGxxsMqvjZq7NKVLw9mhTD6dPnAJTUiwJlDYXBAJYESIljtba5Pgi0qjh9XKDTHZheWNhOqTI2wN8KUMxnRSZatCn5KqlMOWhmZBqeCjAtDBdxB12vjZ55K+SpB829BwWPMjMhPWbgg/JRi6lFK2DiZPj2Rp06oVEUKFUgdpEtHoSdsDK2bXSw0oDpaL/5Yl8Q56nXc1KbKJUBAxMkgXExHT/tjLVMlmXBbyWUf7Rg95ANyI67YaOWHqTas2/hup/CP+9/yrgVnfDWt2fzY1MWjRtcn9XrgVw7imZpk0RR5gdnkSbCAdjt374t53jVVaOpggYkzoMhQD3nc9t8O8sY8bv0FaYW4lTDZfydUcoWYmdMHb1jvgXwigtKsAKoeFK2ERMH9R9sVstnGrU9TuoQGzleoN9I1C9u/9C5uGZdH1l6imSQNQ5RG1lNgDMzP3xKXVRTqg0+pH4qqfxEj9J/fBHI1XTK16bCNWgrMROpZ+0H5Yr0xTeoJclgCFkR0IPwgTa8Yv5mnTVYLEyY/KdtiZ95NsJk6zzJRX3Nikt2Z53s0wJjb2AxCW1ELa5iet7YsZjhZLfw6nLIuwnf/AHf8v548HDkW5q1WYHemkCdwBMyfXYYr7RDm/wBgos5jw1q2qgcoW69hH6vTE3GyKNHLidQR9+/I+BNOjnKg106xKTYyAYm0iBiatwswDVzZJBkKYIB9pv8AbGTz41tYLZ7nvFuE6tVRdRJa8DY2BHfVOK1TgkNSnXreYU0mgwjEC25JAFu8409GvUVQWzAqBrgmlTj12uPn1xU4icvUGqo0+XPwSsdzYwPr++OOOZrbn8+hS0BuC8BNSrXBcqaKqDyG5IJiJEGRHrh3E+CKlNtVTSGdWJ0mbKdVp9WPy9cE8pwfJspdXrQRJGoWMbNAmw6/1x5W4bklVZDtSYFzzmZgAbf7xxqy+fv9hta4BtXgVOqismYCkGOdCnWOp9P22nE1PhNElab1Vubmad9/0vAsJk74kdMivwhxO0VX+tj7H5YSZzLh0D0zpJgHUxMTvIJk32PXBcnxdBrRHT4TlgjCpmVm2r4Wi9zZpOw3xQz3DlVdNJlILWckXEi89flg3Q4VSqVCv4YinJLOaj9LG5Yyd9u2LHEvD9ImGLaQIWkrdALkkiSxuY9cZ4iXLYa1Rn2y2iHFWm6mRoJBY2ufrJ9sVqCoadRqjQVaFCrOq8R77QTjScN8P5NjrU1eW5snLY781x8uuJqWUyiq1Pyc0ZJugS97wY9MUj5uPh8ChUyeWpNSSqrIGF2WowlI3ABiT7D+WH8UesuWrQ5uFHJrAIJUMCNI3BNjiTM0giacpk6xfYeaikAdTCoCT88NfgfFcxRKmkFWxuyqxhuwg9QbjpPXBkioU20vmLdci4fRptSyxaqy1TEgyszaAQDe46bAnDeO+HXCnTpbUxMBhMfmHMRJgTg5lcpnsvlqNJaGUqurFS7TOiSfj1AxfcR0iTgfxPgObqspelURgD8OhkvYhZmwBiWuD8sTTUp+WSBb8GayPh6qyioKb6WHLGgzeJJLAgbm2PaHhyoa9NAeXWsgxYkibTP0wbzPhnNPv5K+6Zf+S4bwvhj0MzQrVKtN1pk6tK8oAU7kdbtbbb5XWq7bRrTSpgfL0HpvUJYQusqAVMkNpICnYzeI2xFxSuxSSsVJNJiSJPXvtY32mdrYJ5ng5zFSrURiqlyRAA5bEwIkkAi33HUefDVQGGDusXZWX5AhgLntMjrGF8jlbYmpdiFcizoRAS4mLjpsAfn0wl4M1R15lW4A1rAuwBvtMSY9DGPMvweolUH8PWhSGW66rQQfhv0sBbD6mTCozaGDCOViTuQSfh7Xm2Nunz+fcxzrYtDhj0qksQBAMrfpIuAcFVzmnQTeQeYhhtuDIsenqcBKeXdoqSi6vhDMwJ9RFu/XB/I5zNIsuoCC5L62H/7fF0iMc2Sn2McyxTzCEh0ZStiYOy21W6Xi/wBtsNzCFncApf0JNo6jBnhtU1lLRTvYx1iNxPp37YHVM6vmeXK2JEeWL2tfVBnuf3xBeiRtgypSVKRCK5Ks06RcHQhOm5tt6YWV8xfKqrqYtIZdYWRPWwAUHp1vgjmaOkKXF2JJAVgCSqAgqH26djG2IkRavQmiFK6lprA6EcxsvUj2xeTMsF1+OMtSoNFIhBuFBsfiAaJgm9/rthZao2lTTVHh48uLovTTa1zcjsMC3I/EMQAVmF0wsxGlhuJB3sRfGh4HlnprUeop0B3BbUTOl4JHSdQIuBNvXDyglG0anZB+HZwgfTzkyrsRqJ+GBME+tt9zfFjKZXyv4jZcUAyzLBi2lpuoIMKYPedLCLYJ0c9karU6ShXkkAaY0m/paZPWf5Ea4r0aK0GrK+VWQA4DlBB0+6gkjrIN+siXl32FoLeEPCdLNCoPxZYI0fw6gbVGzQSYA22veLb65eFrkipFQlJGqQByzcSBe5mLde+MT4a4jpPmUqjyo0wx1fPmLNHYE2HTFvinipqj+VUcMGARhC7Em20Tbr6YupQjHZ7jVE6usFeWIi0bf9sYes6DNmhRlqsl3tZdQANrW9ScRUPFNemg+Eqq/mF4jrfGa4L4p8qq2inR8wzrfnLtMG8xIG1o2G84d5qrerMnGLe507hXBvKcNqJhdPpixxrLeZTKfqBj30mPvGMf/wCnrqQpRD6w376sNzfj8ggaBIvqgkdo3tvh3ngnuzKilRzji+Q0tmHJkOpt2gYJf4c8D8/L5tCSFc0FJXcaXLmxt2vvizmcqmZDMHeHmQuiBPQSuL/hYfgldU1urlW5iJGn1A6461khLHXqczxS1Whi+E6dFGqOzuFSNJKgf6uneVG4JPcbd5IfjAqLlwaSOSwIt0UKF1ekf30xshx09aYNouw/Sq7R2X74D8czRq/pWRpIttub3PpsMQnjjVoeMZcHMX85/wApN5Fo7/q3+f8APFcgvWMkWEQTIMdDbbeDgpw8ls35Mo4DWUu0NHxSwNpFvn13wXOVRstU5WJRqhBCktOsoyybleUKTf7Y45Y5Q5RdKwWcipIKgKVO8zMflI/v7Ymp5jo3LcxuAe/vilSyz+WHYHnCxeSZABt3kT8xPXF3/R8stQmzEyikGO1u07wf545pRXdgQ5vN6SCIvciOg3n5AYFZ6i9b4FSAfSYN+p2H3+WNDRoBtLtAAEMsiA1wRE37YhPBDXplaNQ01JJ1GDIM8to5b26gWw2KUIvf7mGUqZddGt15FIQMu83M3Ebggjp+9KslImQHT/ZmY+ZAPrjX0/A9eNJzAZJnSQfqAwIn1w6t4RDEmpWLMbksAxPzNOTjpWfGu46J/G1LTTp1eaadRWBFxuN+029Leox54g4iMvXpZgGVei6SO/xr9SRg7m8uKlN6bwQwI2iAR9yLHGJzrNUyPlNepl6mggbkCQCPTSY+WOXDTST7f6f9m0bPw/QanlqanfQCZjc80fKYwzxXQqV6IUaiUMqJEGd1uetj8sV+CcbBpbEhAASO4Hf+eLScZpfC3L6G4jvIt/2wnmUrCrMl4d4bUJao6EBAdKsI5ribyTG8W69JxaznHWRFaSdVtiIjoQYsNtu8Y1yVqdRNKspVrdJHsPtjK8f8M1RzU2NeAQE0CRtdiWkkwdvti0dOSVyFlAt8H49mGBUlqdC5JJsLxpEX36dY6XOIOJ8VpVP4WgON2nv1Ji42ggdjijw/LslEh8q9NgxLVGmCIkACLHlE3M6gYNgAedrBjyCDKhYEc3f4oJ+gw/gqUvkLpfAeStQ06UUoqkkBiYJIm19V4sJ2BF8QcTo1KjAhZG7EQFba/Mb2MGdhHrhnh7glWpUd3U6KYVqpeBIkHTvedwdrHscP41x16tTTSJQAhFRSxBI7EC8jbc3F8PTi6W4NUTcE4W2uW0htDL+UgyJDBh6fLfvgTxutUV9OhgZme87Ai69pHQ2OKVPPiZOlSP0jvO8z1O1p7jcbHw9wv8aKkmi5phJbVoaD8MMxAFwJAMX9ca04vU9zd7IOD8KK0vMqOSYjT8OmZB68xHWR2w6rxepYKhEdTGkSOp3FpPf+ZB8kyqaZTSsLyTIIVpOk3EzYNO8xacZvOcNzEg6CouunUWEi1lABIvb9+0FBSbchWtwhlc957MmrSFUNa8qPVeXtvtbrhq5ihTVhTTVfmLGTN9rRN7+k74l4Tl2QFyrtUqqElDOkwBpKpaJEzsPrgRmsvXkkK7QTAZNjvO/NHrIt166oK9nsDW4QTiEjQ9NAkRyhI3IgX5BYkA37ATOLOW8JJWDOldwGJ1AAWO+k3jfGSzQrIA7jT5ikKQQNQgA7HYiNx2xtPBOc8ukabENzagZvB+KwEmD3Nx2w2SOiNxYyRYo+DKa/DVeCfhBG/cDHuZ8NoaiU2L6NLtuBBGhQBbrJsL40NHNAxFz7D+dsZrO52qwBDqwBMCPWCPitcn6TA68viTvZg2kPbwxlUDDU7LaU1DrteO0/fHho0E0qilbhVlSYEGwuZnbpv0wDo8ZeJfMJquBCkwL2gEdTEztMdDiepx2pVBBpgkgrq0l4kAna4vN5Mk+mKPHlb3ewrtl/OcVQcrCEAAYQZGwG1467f5R0+EPUL6SEW2khg2r0MzaL/wBmfOC8LHls9ZBO/ObweUWiwtYe2LmXrUwgXLpMMZUL7nt16D1jCvyuoclYYvUKZSlUVQo0FgBO0mw1GxvB+uwx0Pw7w1qVOCCGa7AiI7CJgHv69SBjIf4fUWaqXcBxaBYQw7AmCBc2O/tjp9vni+PDp3fJSyg7QpMbenpNhOM3WqEzABiJjoDe3rAN9vXcHVcTlaFQquo6Tyxv9j77YxZpSNQY8xuIY37AGAR1O49McP6hHhMSchhapqI0QCbSVJAkkNA2sCL9CNyceJX0/mBtZjK3n9I29T7DY48r5RmDBmV2BA8oahHXcHUZ7bXPyk4ilJKbVSpFIizG7agDYQRvMb3vtjz0TslpcZdAYYtswVtOxMQTsBY73F59PKuWy+bMuj0jEco0rfqbQ3a47+mA+SqAaAGeCt1ESTYkgreIJBFt/S0weC7ACnzD4yNQWJvp1QL9/UHcY6IZpx2TtGqZYqeGWoIfJXzJkgjcTfqe56fTAx6QIOtNOiwU2IjsLek4LZDiugt5RJYSCYZ0PUgWGlhIBJI3j1BzNZ2lUYU69EQSAjwIBI7zKmJIFvXFlKE3zT+I1xao54nD6jNLsfigQxsOg26W6Db5YbWzHlkqm9o63MXkmZv++N1n/CwNOctU1GSIkMJmDDC4I6zO2MfnvDFanUNSvTZiCYZJZEW35hYGd57D3xVwkt5cfAJKKiUuIZinqOpdTpYdNybQCO0ge2L9DjesGm1NSrADmRTAMddNmBFrzf54C5zhNQo7IRLcxWBEhiQbsCBBWR7zqBwMyorJTqGsKhdEvqG41CQGG4EyJtO4jZ4wT3jIRPub3J8Yp0VCpToFBe9M3EgTIuSZj9sDaa0RU87y6XxAhdAA3EsIYfFpEk7X26ZCtWhWZVYiYAlmmRciwHe5hbW1YnyecDsELO2ogGkwAhbiTrgGJmxm3UDG+HkXcNd9jW8danmAdNEjQIBpljDSDqM7jSbj5i+KWU4tQoB6f4GpVLcxiuxOmI2NMW7b4Yc61OoAoA8uwiSYsJid95EH4fW1PM8ccHUSQvwhiq3JBOkJAKm28AQAY7qsk2+E0ZrKWTzlDLtUq1cjWAci5aAq6pZJKX1jlIYixwUynEsv+HGW8hmVZV2NYcxMttpJHxTPocQVOI6p8xCQVsYDJBAJLQSVHNET17Y8Hh+nTEQ1YvDM5kRAkdTBHb2Fzi3i+XdbhqdEfCuF06NZnahUMS1ItVAAseWNBncXPY++Da52nmaBRvNRmJPMYIg2GjTqgRv3wCq13YgErTUywW0kCSSNMWgEQLn3nFDifFE8xFQnXEECAVib7nmEzcWi18Zc59tzNTNfwRMrlVMh9TG5Z0kiRsAIibyb++IuM0cq1YMprSyhgGenEzaCEnTH88Z/h+cuyKxZwQwhbECxN1BW3NdhcAidjb/AVWbnVDRIurgluglQZKj81u5EjfE9E17zC+xoeI8YU0+RiATddYgtaw22uOvywPTNUwAwTSwMEgL1+EwBabdOvtiqeG1J0vWVUZbMFF/hAIVtU95kEScS5Pw6lMa6ubDMJ006aFBciSzggajCmAI/fC6YvmRnJ5U4m2rchRZlKMGv17QJnUO4OIEzM1WRdhB0qsNBFjPSwO3YeuClHL06Cjy0VAFI1TdCYJDO1wIJ2jY98Wn4t5dArq/h2lQBDSxkmGk3I7dOuyxlj9DVV7j+DtQp0uapULWJAReo2ksST6403CuGUcwpNKq0gAwUX/qGOe18wGGoMIM8sqCbAySWHTsJtOJ/CXGmRhULc25ki3QCxBuvTaCI3v0Q6jJHd8GqXwNhxHhFRVbSWDAbtSXT76hVI+RxgvENchPKqV6bseyEjb0sd9r41NfitauDqclZ+GRHQiw3sfXEP4ebMFbsCJv7HDvrX2Rr34Ob5bhTo4JqkSY1IpkWPw2gfLAxwyM6O5DAsQWnmM3kmTzAk+sDHTM1w2kTBooSLA6RPpHbtgM+QpowNIHWGIIMWAvEDcEkQOoJib4WPVanvuZugd4VLKppuxDaiF1fAIiIGmbkzHcrbfBuvWmRyT+YhZNje+8wQSI7G0YpcTq0zp8xQDbmSQ+oewgALB29tsDMzxZFY+WW/i/q1dI0lZG8iJ69Bc4TS8j1UFh2tyKWUAyQvUAnURNr6jqmN8F8nVAQXGoWaOhiRsLWxm+IO1SoEBHJL9NU7ieUDVsfpPqQCEUUopapcvpP3OxhjYxB98RlG0rBMKZ6nWIIR9Hy+Xf/ADxma/DM9qOmsSJtzf5Y1NMBZ2ud43Mb9ukYfqHcfQ/ytiMcsocA1YH4g50huvL9yBjn3FqzfiWgkamExaenTCwseh0y8zKBXLE0qlI0yVNRmDwTe07bb4OV8utSjXZ1BZC2kxtAtt2wsLBl5TG7GTSuwmGP1wYyvGa+tR5jRA3j07jCwsUmkRTNW9Zny9TUSeU/tjmPFxoqjTaURjHcgEn6nCwsVxcFnwXB4izNSi9J6p0AKYAVSSo0rLKAWgAC5Ow7DFRzoditiIA9LH+mFhYpRNk/Bnk1dUGKLG4BvZZuLmCRPqcF+CZ2otCFcjr62kC+9hYdhMbnCwsSz+6Lk4L2QzTOZYyZF4A3idh6nBSuZ+UC1j8Q3Iuduvr3wsLHDJU/oTReyyjy26coNrXO+2IEYmxJiQP3OFhY55coPQs0qKlFQgFahh1NwY2scUs/kqdCnNFFQtpBKgXGkmPrfCwsPF8oZcDMjWZjULGdBUL2E2NtjbvjO8YzTqqqrEBtWqOvO4id49NtsLCx1Y0tSKS91AjgqBnXUAZdBe+7icH8rSAbKqANLOrMO50zJ7me/p2x7hYtkFXJqKY1KynaTYW2JI29cZ3wS58+sm6iIm5EsFOkm6mOoIwsLEuk5kXlyjuvhzKIKKMFAaN4wXQY8wsdfcBxpgiDsbEemOcV7aY/NVCE9dJ1SAd1mNxBwsLHm/qXEfz0JyIs8xNSomyhBAFo3Fo2tbEvDK7L+FRTCuksPWTt+n4RtG2PMLHmY+H+dhER7HzBZmLoT3WYiNugvvh2ephadNlkMz1SxBIJh2X9gLfPCwsYuDO4UzHDaUA6BLhNW97r6236Yho5VVeoFkAaRZm2vbf+79zhYWEtgLgXEasNzk2Q3vci++Nv0B6wL9frj3Cx636dJvUi0QdnuC0K9Jmq0lLLJDCVMjaSpBO/XHJK12INxr/6h/LCwsdHUxSppCZeQdxen5dKULLuYDNFtUcsxHpGKfC3IJqA85pzP+W3p7W2wsLGY94SsRcMMUqYagXIGrW3N1sQB9sZbw5m3ZpZpMMdh+lmv3uBhYWDFxL5mDquYYnLiYkmdPLMRHwx+pvecFPFWadcmGViralEgwYMkxG3y9e+FhYdJa4jw5YARAMk1XeoCIYkn8yjr7nG08LcOo11U1aVNvMUM3IokgWMAAD5Y9wsVlx9R4rY6HxPhdGjRptTpqC3KZ5rQLQ0gfL0xjM2P/aGEgozaSCZHKn9ThYWOPOkp0JIEPSDkMwkzM9eo3HTlFtrYJudBRVsGALddRJUEkm5MHc4WFjn7EkePmWR6aodI1NYAfqX03ub4HeMsy1JS1M6WDaQYBsd99/nhYWGwJNqwRDkqC/wn/M1EOTJu3mKJ3/2j9cPoZp/MdNR0pp0jtJeY+g+gwsLFX3GCmSEUlI3vf5kX77YuUTyMesqPqb/ALYWFjlfLGYPzNY6kvu1/pgXxrMspMGImLDtjzCxTHuydmZzObcopLEmAJ67sf3wNVjqW55XWPnP9MLCx6UFsPHg3v4lvMcW7fCv6z6YOrRVRCgCI29hj3Cx5WXkxcjwg0j5H7Ylp0wQJwsLEmU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data:image/jpeg;base64,/9j/4AAQSkZJRgABAQAAAQABAAD/2wCEAAkGBxQTEhUUEhQVFhUXGR0YGBcYGBggHRweIhweHBsdHhwcHCggHx0lHx0fITEhJSktLi4uICAzODMsNygtLiwBCgoKDg0OGxAQGywkICQsNCwsLCw0LCwsLCwsLywsLCwsLywsLCwsLCwsLCwsLCwsLCwsLCwsLCwsLCwsLCwsLP/AABEIAGMB+wMBIgACEQEDEQH/xAAcAAABBQEBAQAAAAAAAAAAAAAFAAIDBAYHAQj/xABHEAACAQIEBAQEBAQCCAILAAABAhEDIQAEEjEFIkFRBhNhcTKBkaEUQlKxI8HR8AfhFTNicqLC0vFzgxYXNENTY4KSk7LD/8QAGgEAAwEBAQEAAAAAAAAAAAAAAAIDAQQFBv/EAC4RAAICAQMCAwcEAwAAAAAAAAABAhEDEiExBEETIlEUMmFxgZHwBaHR4SOx8f/aAAwDAQACEQMRAD8AtZrOcsKAgDalRABqI0htoA5pJUzGlul8a7w94lSqop601UxDmRsoiQATMwSDtF8c7znCVpMyu2gq7NT06TsDYEGNQJBgxCkGQQYp8Uq6Wp+W7WVlJakyFgGIMiJO2kmN/vLxJQuTX7nNR2SrxlFYggkcpDAG4ab+0rE+oxfo1AyhluDcHHFMhxupUqK4E6fhmYkGykAXJ7HcHrMHqfhviGpNDnnWxMQDAn2EXn37nF8WbX8DHEMEY80YkEG4w0jHRYlELriMjE7LhhXDpmNEBGGEYnK4aVw6YlFdhiNhiwy4YVxRMwrEYaVxYK4YVw6YFcjDSMWCmKmezdOkAajBQbAnqe2N1pbsB2kdcV87mkpgFjOqwgwO12iBvjKUvFivmKiu0L5ZAVTPMCCvQ3InrEd8Bc3xlhyu0qQpVRMHdTABtsDG8EWxx5OtVeUtHFvudbyPDVdEYtZxI+k/THtbhqiBqEn6fXA/hHF6dLLwCr1ETUV7cs6QTaw7W7C4xmOJ+MWuRzAXpkk3BNwRHxAwI23xntMk7bH8NVsgp4r8JLVp1KlF6i5lVOnym+I/lB3ETbpHUjcco8T5rM0agoZgCtUpgElqalhZTIOmWXcaj67TjZ8K8T5l6kUtKktpueUBjJBG20kfOMdDyvD6NZVqNTXU6gOFEEkRad4kdcQdZd0MvKfNL5mgyABSrBh/FDyQCeYlDcwLSCf2irnKSNUIo62UsQjMwlhJAZiQNJO8dB9cdE/xE8E5fJKarMxLsSsVE8wsWUtIgDQqAgQDdrm4xy9XhyV2v1Jn9rH1xOq2Kpmn4LwBMxTL5jOUKJQSiNVphnsSFGpuW+nmuL9wRjpPAuD8FywUvm6GZZZZhIqbkaBy6iNJgAixna+ON5p6oioyKFYloCqAdW4gX09BO3pOLXBMzVFT+DVFP3aLAEgepE2GMUo9jGj6FyPBMvUAq0MuirZlqFACTG4karQLm+Jvwxb4Obpa/v8AtjmXhzxLQquo4lxKs6qSRSire8DUxJB72v3iMdp8OZqg9JWy8miAEpsdiFlSAN+UgqdV5Bx14uqlFcEnhtmX4pl6irIol2BBCm3zk+k4wPiTj7FSr0VU9CGJNgTpMgSQfykfSZx0H/FDiGZo0w9DMCmCVXQFBaTI1d49PTHKs2XYipXNRmILAkAiTyXbUbQBftba+I5+snLZbAsSRmq1MNDlW3kQYMT6gi5J5pi+HZqqgP8ADUUpgtLMxYidm9yZtEQJGJc5Uq1WCAIVUFQ8KGUGZUyb/TtiYcLCsHFwosVJM25mYza8jtbHPGa4v+Shm/MqKYE7zH9OvfFnK5tg95LBltIkNsYt3++Cy8QLHTTphObW9UEkh9epYkWA6L13OK+bo0HYu7MrkkkxqvPUfNdvW3d9m0u5rfqaOlxjNRT8xfOUnlFVVMENEGACCCIgxFul8azw/wCJVrlaZSoKhv8AByje09AIi9zjK5jJ1cm1DMA02NhUGqQWmzgapJ/N2ucdH4fSQqKiKgLqCWURP8498ej0qnqacvvvscs6okIx5pxMVwtOPSokQ6cLTibThacAEBGPNOJyuPNOCgINOPQuJtOFpwGWQxjyMTaMeacFBZHGPNOJdOFpwUFkWnC04l04WnAFkJXHmnExXHmnBQWRacLTiWMLTgoLItOFpxLpwtOCgsijCjEujCC4KCyLThacS6cKMFBZFpwtOJIwowUBHGPIxJpx7pwUFmS/03UrPV10yznmVywQaFBDpcaWYqCBaZ0mTbGarZ06qk62EbbWNyTpsAZ2953ucqOW8vUUclYAj8sk8w0nYE3vIPWbA3oMmtUVyZ5j0g6iAIgxYdTEEdcfHTnro7aLvAuIUqdUeY7MhIKosG8kKSDMgbx1m8WxueFcSpBFCOA7EkgR+YgBAWsTaDcj6nHHq4IaEBmRdbGRe19xfbbBvgnE9K6HIgwYaeYxIgGQLgCRFpvfF8cnFI1o7dwnxKtSnJUjTY7WIEkCLALYXP8APBXhPEkrrqUW6SRNt7dgZF+2OG08+hLOrMrFjIWwPcLFyOsC2N14XymYqUScuYp1DzawZ+GIk79oED98VhmbdGaToViJGGFcUeG/wKBNSSqkzCEEDVBOmdutsUz4uy9zpraOjikxB7wo55BsQVFwcdSmK4PsFymGFcCa/HlXMU9dVEy70w5ZxoidUSXgqZAF49hglleMZSo4SnmKbsdgHBk9QCLEjsMashnhs9ZcMK4JHL/7P3xFlvJqFlVlLLZgrAlfcdMN4yM8FsoFcNKYJ1cj+m+K75Y9sUjliybxyRVC4xv+IueTySivFWmwaCp2i/Sbg6ZGxIxpOOcYpZXT50jUYkXidpvPTGP41xpBVqNllFR6mnnAlhClWChtgBuLfE2I5ska02PCLvg53Sz9Q1CmjUZEBQuqSPht7mPfHlFdDjUpMxoYwIY8jraA2loUmMReIK7GrrZ9ZDGpoAPxTMmDeIW/WfTAtneo+gnSRBgTY2JGkGD16b++ONJUdBqeEcWYVRLnVBG6lbkfCvVQGPYz7Ri5xCCoCmR+WBEdQT1m+3YDvjG8NqaQ8mACQLKGuflBsSB6AYK8MzirLSGJYjvO3e0ReLYWWyAnzNF+Rlk6DqgbTAEiP90ET2xsPCniR8vTqcylapDKsRpOkeYPltA98ZH8ZPwmCNwNxHXcD+/XEX+maa6XVLhZJYNDREtpG28WO3eMLDJWxjG/4hcVFXMltmKreLfCAPrG+MfklaWAtAn1scFPEGc81ldCura217mJ9T12wLps13gEGxkTvYn3xSG6sZcBNqlTRTJRSIsWNyJkkgmIPr6dpwf4BmuFhQuZy9cVhq5goZLl7afMGyssTMFfXAfKPVXQTSolbRNoAM9D1UbgEwemCArZB3itVrZdljUaaiopN9UNZtrXBi/tjIc7UYdc8PeF+F1RTr0cuERHD3C6WIUppLGdmOrfdehtjc1uN0EUFnUCCRFxbcT3vtjjXBeL0UyhZ+JUq5ViqUyTT0gj4vKZAxM9pFz1wqee86nzfCLIQCAREGJtptE4aeRR7GW0eeKs9WzNbMP5oCagFVlMGOlxFpMm+3zxlTmaynQH1JJCwANjC3iw9t7x0wa4lnoOklbAmQCAI6n6j64AcQE6WeAoE2mAR1jt/TrOOPVqfAIgzVR6YLFUVyd5JiTaQNu18Q1cwxQlCE0TYC03Lz3N4iP64ZlKKPULM8INDnUpOq41CNM9MR1+KTRFM0yQCWRmMGD8VouJvv2xeONUMNzvEFKqAQAw+EflH09I3xCK9UIujzCJaSQBvBYBhczG8/IXxSyrDsSwIgDYib/0j1wbymYKAlrBm2EggaYAg2Fxb/LFE9HANDOE5l0ZB5Je5IpMdJYnYd4Bjpe/fHdshSIpoCqrCjlUEBRFlAN4AteNthtjkfCuJZXzEfM1DKSSADLm0Qdr9biI6TbrXA8wKlMEKR13Jt0Mm5nvj0einzZzZvkWSuPNOLBTHmjHo6iBBpw1zAJOwvixoxi/EfGXWo1LVIU3AG8iYPWLjEOp6lYY6mNCGphLMeIqaiwJPuMTf6doRJePQjGCr5srqtEmQCRb09Jn++stOoXWb6p2At6TH972x5C/UuoT7HR4MTf5XiFOp8DA+nX6Ytrjl/h3MMuZQ1dQUSSRaBFrTMTFuoPvjp+UqBwGW4P97dMel0nVvKvNVkckNPA4jHmnE5TC0Y7tREg04WnE+jC0YNRtEGnC04m0YWjBqMIdOPCuJtOPNONsCDTfDtOJAtz8v54904EwItOFpxLpwtON1ARacLTiSMeRgsCOMeEYl04WnBqAi04WnEunELZlA2jWurtN+n9RjHNR5YUQZ7NpRQvUMD7k9h64Er4mQgHQ9+8DGJ8d8VZ650pUamOW4aLWJW1gf3GMwc13pX63O/X8w/YY8bP12Vz/AMTSS+tnTDCq3NImaCr1BszRc7Ttcx+Uex36085mKhDNqZgZAB2MzBCxeO+4xVzDio80wSAYn5gCx6kwLegi2K1NtKiWIZBBUsPv1G9hH6tseVGFFkNzdToSSATIO5ubkbbb36++NB4ZRKodSrawupbHvzKVBHLeJF7i3bPKQ2rl5yQbtcQLrHwyb/FMWFusQd6VSQwJMQaZsQRJUi0CDBUjoQcVUDTonhfg7Zo6ZVWC2FoaCVgH13FzM72tuOHeXkhWUNVVyiPpCwokapEliOoIYEm8TGOQcP8AEDrUDE6Tp0SBsIiYIiQDvvGNjwni2sVHq6NJ5tYAJhbSNLapseh9xtgg0nVbjRotUuOPWaorOSC2rSLhTuzlgo1MeUCRuRix5xEAQOgFgPlPX+4xkKTU1bX+IRSWlpfe8gGCt4jfqT74NDPK3wurDurAn5gYpG+48dkEc5RSoP4+shYOqmzh7GYhLm2w7xAnAHj3i+j5enKUfL1WNZ0WSBsFklvcmDgj5k7XEDaf2/pgfx/hozKjSwWoCSDA5p6OPiPveJO+HT9THfY0PCPENcorNUrU2IFvMLD5K2pQD7YuJx3N0sw1TLU0qCrGsabiBAMF0H/F12xzjIcaq0W8rNqR0D3j0nuPUfPrjX5PLNXpnS2lG/MtQoe4Ksl+3efXG7oNmdBynjpA1GnmkFBqp0qS6kTBvYmFJtc2JAvjUUayPOllbaYIO4kfbHBM34MPmrUfM66aCW1moWIEmJJsBvM97YdluIqxLUajrBI1ryn5rNxjG64Dc6j48p5VFR66trJhWSNUAGRfpzH95sMcjp+UixRLLV1HUS24M6DvYiy7CTO1gCGf4vmCuioWq0xdbsSIkAi8gwT/AJ4zOdYTCMqsTJJg8y/lAG4GvrYQLybwlJy2FZR46ir/ABB8ZIVeUaZHxG4J9O3vfATNoxcaTBIBgf8ADfvbGqzqyURgAYsrAH3O9jJ9fvjP5nLFWgmZJAIkm1tjEgxNsbCRhHmqymlBkVAwNwOblgH36n29cLLZvU1NQAo5dRUbdCcRZnKguqs+5gsRAHe/ePvj2vlhTYgNrSZkbgWN5sPf0O+KGhfiEVb05Vt/ivYXm8SSd+vrijl88za1YJYWJBEiY+k/vhlKGa7BDAfVvs0du/c9sPq5imxGmSw5QNIFiCOkze/1xJrsYXqdIU6HNpUsDqJ029IUibWkYBZRkJenJKkEJJgTvMH29+l8TUsqWV9TsEUwoI+I/O46W/ocDKdMsQo72xsIc7mpGio1qbhmsCABqNo2BG/WI7/TEdCjRpurpLlIYBoIYg3lSp5bbdR03xQqZKpTpSzKFn4QeYm0iw22m8YpZbNNTbUsfMA/vgjDnSwo2GZ4kBWLVslTZDBIVQn5tcgL035WB3nBTP8AiarUCEKVRQVVB+UAXgCwJi8CTF+mAnCePFwVqmTYyQCDG06pFh/PBClRFcqoJL9FV4uACWuvwkW36H5ru3pf/RWNzLyyukMSCIEmO0iAe0n/ADxVzFR+ZtMhBLX6bsB6AA7bnFriFJ0NVawdXRioh5vsRa0yNjN9sUVorDKz1CDpme0jY3sbXjE3szUgVnlXzCKaFWkyAbbmIJPWf2xBWqlhYD0A/N0+sWtbFviDLdZsxgsYJEbiwHvH/fFzI0aVJC0Ek2mVJAI9Pke4+eK6qSGAWV1CqoTcNGxnfqPtg7xqmXkgw03kwDcG1ztG3qcVnqonNTiNc6wDcTN5Fu+Kwzwdzp5SbSxmfQcpO53M2HTGu29RhbyqUwoNSHJ3vsZ6GPrGNP4Z44+WqFgGbVA+KQFPwrpA07/O4vbGPzVU03VgCyxABECdren8sFspmlVQX5GF9NwRvFjP1+WFuUWpIWSs7xw+q1SmHZDTJmVO9jH33xOUxjf/AFkUVpaVpQVUaSzWIFttz9cZVuPVhUat5ramOyE/cAmw2Hb2x6Xt0YxXc5/BbZ1LiNJinKY+vyuL7xjknE6585gwbzCYEjeLzJ7Wa+CVDxzmGQBmUggqTAg9yCDvbf274HZut5ryWLMoIQMbAXABsbCSBH1PTk6rqI5Ke5THFx5KtajqMgSRpsxA1RMkG37jrOL1JogL8Isw6gm9+xm0+/bFI0FczVU+Yo6GAYMm5ta29sWK1cFiFdFdb82okj17L8iN9onHC99ilkmca6+UjaiAzFReI5Zk7+s9BGNN4fzz06YUaZZmeCIPMZCi/N7++MplsxqMkkMW0lT8IgSbzAN++w6mcGMkSqFixAUWeSSTBlQwBg9Lmd+u1MWScHURJU+Tb5riqJ5YLLqdgCAbCxn6GPqMDa/Ei9ZG5loLZjB5zeIgREgdZO29sY85slZCBdiqyCT0gwJEwBNus4J5cNq0aUZaDKxUFVWQSY0i0jqBNzfbHX7bOb34JrGkbPhOfFZSwWBJAuJI9QNj6YkzGepqYJJPoD++33wLHGzVWFsQAH94vsTA6YjpIJvO/SPn6/cTjr9tdeXf4jw6e92G+F54PVVdLKAZZiUgAXPwsT6d8WPE+fUMookNYyW1ED6n+fbARY/LYfcwO2GGWIEGepJn7R9sQl1E29XctHDBKh341zYsPdVAj1OosMM/HshEtqT8xZQSPUaAtp33/lj10MzEmbdv2xY4Zwp6uohgsHYyd56DtH7YFnyXdmvFjrgvLFzIibGbbDEgWcVKPhcJGlKQ2uKcH8nXTP5j9D6wYp5JrBisneAY3MR7CPtjvx9TfvKjinirh2UvLx5oxcqcOb/4kSRHISFtJm+30++KGeWqscoj9QLRNoFribi+3rE4f2mImhj9GFowEHHNdXTrCLMbTO17WIvFj09cSV+KlVLSCwOlUmJvu1tyI6298J7bDc3w2FvLx5oxFks95h+EgbgmY+sRi9pxeGaM1aEaa5AHibiH4egX1IpkAFiBv2nc9YxzNuJNUJqqGqCZ+IE6geg3iPmAeuDX+JfGQajUKlOUplfzEEyskiDEXBBudxAucZbI5ZFk0k515lD3JBsZEQRBIHe2+PG6/Isk6fC+x04o1GynxHMvTrRLMrbFhcSdjsTudt56mcO/0qBAipsJ0EQDFwNtsSZnKtVqNT0KpHwhiwLbE6SAVIgbD774jfIaDpKEkdden1FtNsRWilZYp14ciZAFgbX6ttAPrH3xDScvBAvI9N7W3M/M9bdiQy0UpqEsoGrSnQ8wH36+/TFLNuKX8Km7EaUZrWLbkDawYxb1udyRd8Go9YkAkiGB2vteZn1HfocQ0gXcuCAd/S87du0YLZDLJWra2YhSJcAxJBiAA0xaRqjpfclv4OlqmHiYEqsSLMCJBBmw3G98HBnAPytW9yDB9BI+mCOTrkA36MDBOxETBt/YxZrZASCq9tIvO1oP9Sb/AEwXp8N00yxUA6WMeveBbGxhcrMbJvDfBaVSlLgk6okFh+VTtPritmTlEdlJrqVOkkEd474PeF/9T8/+VcYnjbfx6v8A4n/McWUEwcqRpanBqQp+b51YLAaSZgHawHrirlMutQ6aObYmJg0+nuYwR4nUjIf+Un/LjP8Ag+fNVj1pmPsMasaBzIPEWarUCKfn+ax2QrNj3F/p1xvfCOTqUsui1SNd2awAWbxAtA/ecYnxfQU1kMXIMn2NsSZTglTyTXDHQtjz7GQNifUYHAZZAp4p435p8qmf4Y+I/rP/AE/v9IztHNNRaU2O46T09p2npbHpptJGrYgfYHEGZUxe4v8AscLpfArne4XHHbXoVwD/APLkfvfFXNZ3LOOYFWiF1o0DfpEDfcAnA3NZ+qiqEqOoCAwG7gH54P52uWoZZ2JkuCSIB+B9o64SUXQ2sAcY1SKgaZtYGxFiOaI629MVMtmgZ1Tr2DBiD6iPXvf+eJeL1zqdIkEg9d+u5Nt8DKp0gdzZv3/ocLFbAh+cdWVWFRi5MkdBeRHXaP26YKcK43GX8ipr8sEzoC3ZtRGqe8RvsMCqOXao2lbEDV6/b1/lhij+BU/8SmD/APbV+mHW+w1F3hbKgqM4JflgH1+cR/TFfJVZrDqdgPX0v36Y9rmKdOLMOgmSBcE+xOFwwqNQ1KGYABjNpMH5xIwj4bMY3M5hySvafWO4B7f1xQBuCb++DvEKyKhFNosBEjoTPrJnsLAYGZeh5mhVABJImd/e/wBNunXcjJVfALgv5+lSZFKzqILA6pG9hsLx89h3wFZDJttv6dMFM5k/LK6gWWYBnTJBIiLmPvixWyqKTLsEJiUSZ5jYEkXtHX+WCDpBYNymbgwIE7mMdO/w/wAkcxmF8h0ZtL6y1MMtMwwBIkhgSbTEg99uX1cnGmGBVtjcfWevzOOteDeOU+F5B6gMlgx2B1vYU4gyEFxqO89IGGqLYUQ+POG0srmSopyVpB2Y7Mz8uqCCOUqO0F7AYxOTzkOZWX1FRBMlSBeW3EKBe8T0xveNeLk4h5emRFPnGm8kcwsfhna5j1xzvPr5FUEDebEm4iPl8rYg5qcnEBlKgrnSaeksdGoAwsHeBaf8++H53KaFKo8gRCGZtIM+39bDFOhnEV1JGu+rqIPS2xj2w9XRqy8raGMLHc6bmdxJ2/svpd/A0ZkK4VCSgaDv1Bi3/wBOwOPeG5QEM7MAoaAb7gEzEbQO46fK5kuFMwI1/ETCgzPabd7H54dmeHtTplQ6mKgKmNrEmbxEHcDpvjHkjbSe4UwP+NOrULnsSSPl16d8WqFUOOZiD1XlF/Qmf7GLP4WjoL81xptAAsIN5Jn3HXAnMtDGCD6jDpqXANBhK9NY5i3zkDefSfU/bfF/MZlzTUqAok6hpLNuY2E39wPXGaoiYgEn0v8AbGk4bw13QEuOhNyCPYiD1vfCT0x3Ypd4Nw/WPh0gCDYgmALCVBKyepuQREWwWq5AOdK1NIAYMs3k7C4+8HEwrQAsi+2r03g9Dt6WxXzLC1RZ0xuHSAJjqDeYgeh+fI8mrgwbm6lNaShSzVVnlLAtAIgkDmi/foMCqeccDWFaTM6YIBiSSsbi/frizmMkzBT5jyzsDUWJAEELO+kHVAvEnDFpJQBDNUbzCAgEBlP6je8GCCQALYs64FKuZfytVQIBrSDawfY6Y/UD/nuBZz3GQlILqXUwkrAJNx8R2MGTpI3taBiGrn/LYUxSDSAWBupMSSDcCAOhIt3GG5LiKMwWmGp6rqFuSSQWC25bSJv1FsbW3BtBrLlkTU7dCwki56wABqPW+Jq2aRl/hmKgi7HSOciJETqJFvvGMrn6FbVNQOw1SXnUANwGHQ7iLb4K8HArIo0IHBLNUVAx9AW6bxe2F0rlsw29DiSwJUttYNS0g+gDyd+3+d9M835USPWtTHz6mff7Yq+G6GVU0TUIVSku2rUVNo1KoilqJaAb8rYueFsrTbOOr1ajq2vSulYs8LBVj+UTMAEdtsdmJKt2glkkml6nhz1SICUh/wCax/anjzz3PWkP/wA5/wD5Y6GPD2XH5P8AiP8AXGEyfCR+KLfxSGassGAAABpuGn1B/bF4QUvz+xMuWWOt3+38DEL/AK6Q9qVU++5GPBnvIKs1SFLCdFFgSAZiTWiYJEkHc4veBuEKK5Dh2DUgxDxE6j2O9sH/ABlwyl+GYhFBBBBAvuOuNcUpUClKcLMpW8TV1/8AfZQjcazB6RP8QCbCfbES+MqsTGWYLElX23iTqbeT98YDiFRlq1x0VQRPtiXgCNVyfEmCqWKZex2tVk/bFNSStrY53Ft7SZu//Tt1v5dNoGy1bm0baT2xf4J4+y9ZQKoNF4uDzL6w0Ax7qMc74HklR5eACj7eqtYG1rgeowRq8Mp+SGRfyqGkm8U9TG3Qk9T0GITzwcW48+hSCknvwT8T4mtSqzIIWSE0iBE2A/e1p7YH/jDMkyR9b9PbpPXA81os8LB6G/ofUbDFXN5wKb36G8RfsR/Yx4zc5SbOrZIO1uNOEKAkCb9L+/yxb4L4nqU7MQ1zqm99t/ljL/jUJEH4rdxbqfscWKRIkuNyRPe/b29sMsuWG6bsx01wT+LqxzrIzaVCgib9T7wbgD2nvOMhl8wabBSW5WkAze88nUe89u1j6VY3mJAHubi/TfA3jGtGNQNEkA7WuCLi4Pzx0Y8spPz72CSomfiS1BKEpVUEQwVvUQx2Ejtvidc/XIBCarDmBAB9Y1CPpgPXz6a0Ogbtq3Jmxnm3vfr3t1IrxikoAXMuogQNBt9DGCca4X59DQTl82z0VpU5Z3a4W7QGLC3TvMYo8SqVdZFWZSRcQdz33ucbHNUloZqnCKqvVDqQBuVNN1ntLIwHqcScYyTVs7AVf9SCxJZTBcgtKwSQABGxxsMqvjZq7NKVLw9mhTD6dPnAJTUiwJlDYXBAJYESIljtba5Pgi0qjh9XKDTHZheWNhOqTI2wN8KUMxnRSZatCn5KqlMOWhmZBqeCjAtDBdxB12vjZ55K+SpB829BwWPMjMhPWbgg/JRi6lFK2DiZPj2Rp06oVEUKFUgdpEtHoSdsDK2bXSw0oDpaL/5Yl8Q56nXc1KbKJUBAxMkgXExHT/tjLVMlmXBbyWUf7Rg95ANyI67YaOWHqTas2/hup/CP+9/yrgVnfDWt2fzY1MWjRtcn9XrgVw7imZpk0RR5gdnkSbCAdjt374t53jVVaOpggYkzoMhQD3nc9t8O8sY8bv0FaYW4lTDZfydUcoWYmdMHb1jvgXwigtKsAKoeFK2ERMH9R9sVstnGrU9TuoQGzleoN9I1C9u/9C5uGZdH1l6imSQNQ5RG1lNgDMzP3xKXVRTqg0+pH4qqfxEj9J/fBHI1XTK16bCNWgrMROpZ+0H5Yr0xTeoJclgCFkR0IPwgTa8Yv5mnTVYLEyY/KdtiZ95NsJk6zzJRX3Nikt2Z53s0wJjb2AxCW1ELa5iet7YsZjhZLfw6nLIuwnf/AHf8v548HDkW5q1WYHemkCdwBMyfXYYr7RDm/wBgos5jw1q2qgcoW69hH6vTE3GyKNHLidQR9+/I+BNOjnKg106xKTYyAYm0iBiatwswDVzZJBkKYIB9pv8AbGTz41tYLZ7nvFuE6tVRdRJa8DY2BHfVOK1TgkNSnXreYU0mgwjEC25JAFu8409GvUVQWzAqBrgmlTj12uPn1xU4icvUGqo0+XPwSsdzYwPr++OOOZrbn8+hS0BuC8BNSrXBcqaKqDyG5IJiJEGRHrh3E+CKlNtVTSGdWJ0mbKdVp9WPy9cE8pwfJspdXrQRJGoWMbNAmw6/1x5W4bklVZDtSYFzzmZgAbf7xxqy+fv9hta4BtXgVOqismYCkGOdCnWOp9P22nE1PhNElab1Vubmad9/0vAsJk74kdMivwhxO0VX+tj7H5YSZzLh0D0zpJgHUxMTvIJk32PXBcnxdBrRHT4TlgjCpmVm2r4Wi9zZpOw3xQz3DlVdNJlILWckXEi89flg3Q4VSqVCv4YinJLOaj9LG5Yyd9u2LHEvD9ImGLaQIWkrdALkkiSxuY9cZ4iXLYa1Rn2y2iHFWm6mRoJBY2ufrJ9sVqCoadRqjQVaFCrOq8R77QTjScN8P5NjrU1eW5snLY781x8uuJqWUyiq1Pyc0ZJugS97wY9MUj5uPh8ChUyeWpNSSqrIGF2WowlI3ABiT7D+WH8UesuWrQ5uFHJrAIJUMCNI3BNjiTM0giacpk6xfYeaikAdTCoCT88NfgfFcxRKmkFWxuyqxhuwg9QbjpPXBkioU20vmLdci4fRptSyxaqy1TEgyszaAQDe46bAnDeO+HXCnTpbUxMBhMfmHMRJgTg5lcpnsvlqNJaGUqurFS7TOiSfj1AxfcR0iTgfxPgObqspelURgD8OhkvYhZmwBiWuD8sTTUp+WSBb8GayPh6qyioKb6WHLGgzeJJLAgbm2PaHhyoa9NAeXWsgxYkibTP0wbzPhnNPv5K+6Zf+S4bwvhj0MzQrVKtN1pk6tK8oAU7kdbtbbb5XWq7bRrTSpgfL0HpvUJYQusqAVMkNpICnYzeI2xFxSuxSSsVJNJiSJPXvtY32mdrYJ5ng5zFSrURiqlyRAA5bEwIkkAi33HUefDVQGGDusXZWX5AhgLntMjrGF8jlbYmpdiFcizoRAS4mLjpsAfn0wl4M1R15lW4A1rAuwBvtMSY9DGPMvweolUH8PWhSGW66rQQfhv0sBbD6mTCozaGDCOViTuQSfh7Xm2Nunz+fcxzrYtDhj0qksQBAMrfpIuAcFVzmnQTeQeYhhtuDIsenqcBKeXdoqSi6vhDMwJ9RFu/XB/I5zNIsuoCC5L62H/7fF0iMc2Sn2McyxTzCEh0ZStiYOy21W6Xi/wBtsNzCFncApf0JNo6jBnhtU1lLRTvYx1iNxPp37YHVM6vmeXK2JEeWL2tfVBnuf3xBeiRtgypSVKRCK5Ks06RcHQhOm5tt6YWV8xfKqrqYtIZdYWRPWwAUHp1vgjmaOkKXF2JJAVgCSqAgqH26djG2IkRavQmiFK6lprA6EcxsvUj2xeTMsF1+OMtSoNFIhBuFBsfiAaJgm9/rthZao2lTTVHh48uLovTTa1zcjsMC3I/EMQAVmF0wsxGlhuJB3sRfGh4HlnprUeop0B3BbUTOl4JHSdQIuBNvXDyglG0anZB+HZwgfTzkyrsRqJ+GBME+tt9zfFjKZXyv4jZcUAyzLBi2lpuoIMKYPedLCLYJ0c9karU6ShXkkAaY0m/paZPWf5Ea4r0aK0GrK+VWQA4DlBB0+6gkjrIN+siXl32FoLeEPCdLNCoPxZYI0fw6gbVGzQSYA22veLb65eFrkipFQlJGqQByzcSBe5mLde+MT4a4jpPmUqjyo0wx1fPmLNHYE2HTFvinipqj+VUcMGARhC7Em20Tbr6YupQjHZ7jVE6usFeWIi0bf9sYes6DNmhRlqsl3tZdQANrW9ScRUPFNemg+Eqq/mF4jrfGa4L4p8qq2inR8wzrfnLtMG8xIG1o2G84d5qrerMnGLe507hXBvKcNqJhdPpixxrLeZTKfqBj30mPvGMf/wCnrqQpRD6w376sNzfj8ggaBIvqgkdo3tvh3ngnuzKilRzji+Q0tmHJkOpt2gYJf4c8D8/L5tCSFc0FJXcaXLmxt2vvizmcqmZDMHeHmQuiBPQSuL/hYfgldU1urlW5iJGn1A6461khLHXqczxS1Whi+E6dFGqOzuFSNJKgf6uneVG4JPcbd5IfjAqLlwaSOSwIt0UKF1ekf30xshx09aYNouw/Sq7R2X74D8czRq/pWRpIttub3PpsMQnjjVoeMZcHMX85/wApN5Fo7/q3+f8APFcgvWMkWEQTIMdDbbeDgpw8ls35Mo4DWUu0NHxSwNpFvn13wXOVRstU5WJRqhBCktOsoyybleUKTf7Y45Y5Q5RdKwWcipIKgKVO8zMflI/v7Ymp5jo3LcxuAe/vilSyz+WHYHnCxeSZABt3kT8xPXF3/R8stQmzEyikGO1u07wf545pRXdgQ5vN6SCIvciOg3n5AYFZ6i9b4FSAfSYN+p2H3+WNDRoBtLtAAEMsiA1wRE37YhPBDXplaNQ01JJ1GDIM8to5b26gWw2KUIvf7mGUqZddGt15FIQMu83M3Ebggjp+9KslImQHT/ZmY+ZAPrjX0/A9eNJzAZJnSQfqAwIn1w6t4RDEmpWLMbksAxPzNOTjpWfGu46J/G1LTTp1eaadRWBFxuN+029Leox54g4iMvXpZgGVei6SO/xr9SRg7m8uKlN6bwQwI2iAR9yLHGJzrNUyPlNepl6mggbkCQCPTSY+WOXDTST7f6f9m0bPw/QanlqanfQCZjc80fKYwzxXQqV6IUaiUMqJEGd1uetj8sV+CcbBpbEhAASO4Hf+eLScZpfC3L6G4jvIt/2wnmUrCrMl4d4bUJao6EBAdKsI5ribyTG8W69JxaznHWRFaSdVtiIjoQYsNtu8Y1yVqdRNKspVrdJHsPtjK8f8M1RzU2NeAQE0CRtdiWkkwdvti0dOSVyFlAt8H49mGBUlqdC5JJsLxpEX36dY6XOIOJ8VpVP4WgON2nv1Ji42ggdjijw/LslEh8q9NgxLVGmCIkACLHlE3M6gYNgAedrBjyCDKhYEc3f4oJ+gw/gqUvkLpfAeStQ06UUoqkkBiYJIm19V4sJ2BF8QcTo1KjAhZG7EQFba/Mb2MGdhHrhnh7glWpUd3U6KYVqpeBIkHTvedwdrHscP41x16tTTSJQAhFRSxBI7EC8jbc3F8PTi6W4NUTcE4W2uW0htDL+UgyJDBh6fLfvgTxutUV9OhgZme87Ai69pHQ2OKVPPiZOlSP0jvO8z1O1p7jcbHw9wv8aKkmi5phJbVoaD8MMxAFwJAMX9ca04vU9zd7IOD8KK0vMqOSYjT8OmZB68xHWR2w6rxepYKhEdTGkSOp3FpPf+ZB8kyqaZTSsLyTIIVpOk3EzYNO8xacZvOcNzEg6CouunUWEi1lABIvb9+0FBSbchWtwhlc957MmrSFUNa8qPVeXtvtbrhq5ihTVhTTVfmLGTN9rRN7+k74l4Tl2QFyrtUqqElDOkwBpKpaJEzsPrgRmsvXkkK7QTAZNjvO/NHrIt166oK9nsDW4QTiEjQ9NAkRyhI3IgX5BYkA37ATOLOW8JJWDOldwGJ1AAWO+k3jfGSzQrIA7jT5ikKQQNQgA7HYiNx2xtPBOc8ukabENzagZvB+KwEmD3Nx2w2SOiNxYyRYo+DKa/DVeCfhBG/cDHuZ8NoaiU2L6NLtuBBGhQBbrJsL40NHNAxFz7D+dsZrO52qwBDqwBMCPWCPitcn6TA68viTvZg2kPbwxlUDDU7LaU1DrteO0/fHho0E0qilbhVlSYEGwuZnbpv0wDo8ZeJfMJquBCkwL2gEdTEztMdDiepx2pVBBpgkgrq0l4kAna4vN5Mk+mKPHlb3ewrtl/OcVQcrCEAAYQZGwG1467f5R0+EPUL6SEW2khg2r0MzaL/wBmfOC8LHls9ZBO/ObweUWiwtYe2LmXrUwgXLpMMZUL7nt16D1jCvyuoclYYvUKZSlUVQo0FgBO0mw1GxvB+uwx0Pw7w1qVOCCGa7AiI7CJgHv69SBjIf4fUWaqXcBxaBYQw7AmCBc2O/tjp9vni+PDp3fJSyg7QpMbenpNhOM3WqEzABiJjoDe3rAN9vXcHVcTlaFQquo6Tyxv9j77YxZpSNQY8xuIY37AGAR1O49McP6hHhMSchhapqI0QCbSVJAkkNA2sCL9CNyceJX0/mBtZjK3n9I29T7DY48r5RmDBmV2BA8oahHXcHUZ7bXPyk4ilJKbVSpFIizG7agDYQRvMb3vtjz0TslpcZdAYYtswVtOxMQTsBY73F59PKuWy+bMuj0jEco0rfqbQ3a47+mA+SqAaAGeCt1ESTYkgreIJBFt/S0weC7ACnzD4yNQWJvp1QL9/UHcY6IZpx2TtGqZYqeGWoIfJXzJkgjcTfqe56fTAx6QIOtNOiwU2IjsLek4LZDiugt5RJYSCYZ0PUgWGlhIBJI3j1BzNZ2lUYU69EQSAjwIBI7zKmJIFvXFlKE3zT+I1xao54nD6jNLsfigQxsOg26W6Db5YbWzHlkqm9o63MXkmZv++N1n/CwNOctU1GSIkMJmDDC4I6zO2MfnvDFanUNSvTZiCYZJZEW35hYGd57D3xVwkt5cfAJKKiUuIZinqOpdTpYdNybQCO0ge2L9DjesGm1NSrADmRTAMddNmBFrzf54C5zhNQo7IRLcxWBEhiQbsCBBWR7zqBwMyorJTqGsKhdEvqG41CQGG4EyJtO4jZ4wT3jIRPub3J8Yp0VCpToFBe9M3EgTIuSZj9sDaa0RU87y6XxAhdAA3EsIYfFpEk7X26ZCtWhWZVYiYAlmmRciwHe5hbW1YnyecDsELO2ogGkwAhbiTrgGJmxm3UDG+HkXcNd9jW8danmAdNEjQIBpljDSDqM7jSbj5i+KWU4tQoB6f4GpVLcxiuxOmI2NMW7b4Yc61OoAoA8uwiSYsJid95EH4fW1PM8ccHUSQvwhiq3JBOkJAKm28AQAY7qsk2+E0ZrKWTzlDLtUq1cjWAci5aAq6pZJKX1jlIYixwUynEsv+HGW8hmVZV2NYcxMttpJHxTPocQVOI6p8xCQVsYDJBAJLQSVHNET17Y8Hh+nTEQ1YvDM5kRAkdTBHb2Fzi3i+XdbhqdEfCuF06NZnahUMS1ItVAAseWNBncXPY++Da52nmaBRvNRmJPMYIg2GjTqgRv3wCq13YgErTUywW0kCSSNMWgEQLn3nFDifFE8xFQnXEECAVib7nmEzcWi18Zc59tzNTNfwRMrlVMh9TG5Z0kiRsAIibyb++IuM0cq1YMprSyhgGenEzaCEnTH88Z/h+cuyKxZwQwhbECxN1BW3NdhcAidjb/AVWbnVDRIurgluglQZKj81u5EjfE9E17zC+xoeI8YU0+RiATddYgtaw22uOvywPTNUwAwTSwMEgL1+EwBabdOvtiqeG1J0vWVUZbMFF/hAIVtU95kEScS5Pw6lMa6ubDMJ006aFBciSzggajCmAI/fC6YvmRnJ5U4m2rchRZlKMGv17QJnUO4OIEzM1WRdhB0qsNBFjPSwO3YeuClHL06Cjy0VAFI1TdCYJDO1wIJ2jY98Wn4t5dArq/h2lQBDSxkmGk3I7dOuyxlj9DVV7j+DtQp0uapULWJAReo2ksST6403CuGUcwpNKq0gAwUX/qGOe18wGGoMIM8sqCbAySWHTsJtOJ/CXGmRhULc25ki3QCxBuvTaCI3v0Q6jJHd8GqXwNhxHhFRVbSWDAbtSXT76hVI+RxgvENchPKqV6bseyEjb0sd9r41NfitauDqclZ+GRHQiw3sfXEP4ebMFbsCJv7HDvrX2Rr34Ob5bhTo4JqkSY1IpkWPw2gfLAxwyM6O5DAsQWnmM3kmTzAk+sDHTM1w2kTBooSLA6RPpHbtgM+QpowNIHWGIIMWAvEDcEkQOoJib4WPVanvuZugd4VLKppuxDaiF1fAIiIGmbkzHcrbfBuvWmRyT+YhZNje+8wQSI7G0YpcTq0zp8xQDbmSQ+oewgALB29tsDMzxZFY+WW/i/q1dI0lZG8iJ69Bc4TS8j1UFh2tyKWUAyQvUAnURNr6jqmN8F8nVAQXGoWaOhiRsLWxm+IO1SoEBHJL9NU7ieUDVsfpPqQCEUUopapcvpP3OxhjYxB98RlG0rBMKZ6nWIIR9Hy+Xf/ADxma/DM9qOmsSJtzf5Y1NMBZ2ud43Mb9ukYfqHcfQ/ytiMcsocA1YH4g50huvL9yBjn3FqzfiWgkamExaenTCwseh0y8zKBXLE0qlI0yVNRmDwTe07bb4OV8utSjXZ1BZC2kxtAtt2wsLBl5TG7GTSuwmGP1wYyvGa+tR5jRA3j07jCwsUmkRTNW9Zny9TUSeU/tjmPFxoqjTaURjHcgEn6nCwsVxcFnwXB4izNSi9J6p0AKYAVSSo0rLKAWgAC5Ow7DFRzoditiIA9LH+mFhYpRNk/Bnk1dUGKLG4BvZZuLmCRPqcF+CZ2otCFcjr62kC+9hYdhMbnCwsSz+6Lk4L2QzTOZYyZF4A3idh6nBSuZ+UC1j8Q3Iuduvr3wsLHDJU/oTReyyjy26coNrXO+2IEYmxJiQP3OFhY55coPQs0qKlFQgFahh1NwY2scUs/kqdCnNFFQtpBKgXGkmPrfCwsPF8oZcDMjWZjULGdBUL2E2NtjbvjO8YzTqqqrEBtWqOvO4id49NtsLCx1Y0tSKS91AjgqBnXUAZdBe+7icH8rSAbKqANLOrMO50zJ7me/p2x7hYtkFXJqKY1KynaTYW2JI29cZ3wS58+sm6iIm5EsFOkm6mOoIwsLEuk5kXlyjuvhzKIKKMFAaN4wXQY8wsdfcBxpgiDsbEemOcV7aY/NVCE9dJ1SAd1mNxBwsLHm/qXEfz0JyIs8xNSomyhBAFo3Fo2tbEvDK7L+FRTCuksPWTt+n4RtG2PMLHmY+H+dhER7HzBZmLoT3WYiNugvvh2ephadNlkMz1SxBIJh2X9gLfPCwsYuDO4UzHDaUA6BLhNW97r6236Yho5VVeoFkAaRZm2vbf+79zhYWEtgLgXEasNzk2Q3vci++Nv0B6wL9frj3Cx636dJvUi0QdnuC0K9Jmq0lLLJDCVMjaSpBO/XHJK12INxr/6h/LCwsdHUxSppCZeQdxen5dKULLuYDNFtUcsxHpGKfC3IJqA85pzP+W3p7W2wsLGY94SsRcMMUqYagXIGrW3N1sQB9sZbw5m3ZpZpMMdh+lmv3uBhYWDFxL5mDquYYnLiYkmdPLMRHwx+pvecFPFWadcmGViralEgwYMkxG3y9e+FhYdJa4jw5YARAMk1XeoCIYkn8yjr7nG08LcOo11U1aVNvMUM3IokgWMAAD5Y9wsVlx9R4rY6HxPhdGjRptTpqC3KZ5rQLQ0gfL0xjM2P/aGEgozaSCZHKn9ThYWOPOkp0JIEPSDkMwkzM9eo3HTlFtrYJudBRVsGALddRJUEkm5MHc4WFjn7EkePmWR6aodI1NYAfqX03ub4HeMsy1JS1M6WDaQYBsd99/nhYWGwJNqwRDkqC/wn/M1EOTJu3mKJ3/2j9cPoZp/MdNR0pp0jtJeY+g+gwsLFX3GCmSEUlI3vf5kX77YuUTyMesqPqb/ALYWFjlfLGYPzNY6kvu1/pgXxrMspMGImLDtjzCxTHuydmZzObcopLEmAJ67sf3wNVjqW55XWPnP9MLCx6UFsPHg3v4lvMcW7fCv6z6YOrRVRCgCI29hj3Cx5WXkxcjwg0j5H7Ylp0wQJwsLEmU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data:image/jpeg;base64,/9j/4AAQSkZJRgABAQAAAQABAAD/2wCEAAkGBxQTEhUUEhQVFhUXGR0YGBcYGBggHRweIhweHBsdHhwcHCggHx0lHx0fITEhJSktLi4uICAzODMsNygtLiwBCgoKDg0OGxAQGywkICQsNCwsLCw0LCwsLCwsLywsLCwsLywsLCwsLCwsLCwsLCwsLCwsLCwsLCwsLCwsLCwsLP/AABEIAGMB+wMBIgACEQEDEQH/xAAcAAABBQEBAQAAAAAAAAAAAAAFAAIDBAYHAQj/xABHEAACAQIEBAQEBAQCCAILAAABAhEDIQAEEjEFIkFRBhNhcTKBkaEUQlKxI8HR8AfhFTNicqLC0vFzgxYXNENTY4KSk7LD/8QAGgEAAwEBAQEAAAAAAAAAAAAAAAIDAQQFBv/EAC4RAAICAQMCAwcEAwAAAAAAAAABAhEDEiExBEETIlEUMmFxgZHwBaHR4SOx8f/aAAwDAQACEQMRAD8AtZrOcsKAgDalRABqI0htoA5pJUzGlul8a7w94lSqop601UxDmRsoiQATMwSDtF8c7znCVpMyu2gq7NT06TsDYEGNQJBgxCkGQQYp8Uq6Wp+W7WVlJakyFgGIMiJO2kmN/vLxJQuTX7nNR2SrxlFYggkcpDAG4ab+0rE+oxfo1AyhluDcHHFMhxupUqK4E6fhmYkGykAXJ7HcHrMHqfhviGpNDnnWxMQDAn2EXn37nF8WbX8DHEMEY80YkEG4w0jHRYlELriMjE7LhhXDpmNEBGGEYnK4aVw6YlFdhiNhiwy4YVxRMwrEYaVxYK4YVw6YFcjDSMWCmKmezdOkAajBQbAnqe2N1pbsB2kdcV87mkpgFjOqwgwO12iBvjKUvFivmKiu0L5ZAVTPMCCvQ3InrEd8Bc3xlhyu0qQpVRMHdTABtsDG8EWxx5OtVeUtHFvudbyPDVdEYtZxI+k/THtbhqiBqEn6fXA/hHF6dLLwCr1ETUV7cs6QTaw7W7C4xmOJ+MWuRzAXpkk3BNwRHxAwI23xntMk7bH8NVsgp4r8JLVp1KlF6i5lVOnym+I/lB3ETbpHUjcco8T5rM0agoZgCtUpgElqalhZTIOmWXcaj67TjZ8K8T5l6kUtKktpueUBjJBG20kfOMdDyvD6NZVqNTXU6gOFEEkRad4kdcQdZd0MvKfNL5mgyABSrBh/FDyQCeYlDcwLSCf2irnKSNUIo62UsQjMwlhJAZiQNJO8dB9cdE/xE8E5fJKarMxLsSsVE8wsWUtIgDQqAgQDdrm4xy9XhyV2v1Jn9rH1xOq2Kpmn4LwBMxTL5jOUKJQSiNVphnsSFGpuW+nmuL9wRjpPAuD8FywUvm6GZZZZhIqbkaBy6iNJgAixna+ON5p6oioyKFYloCqAdW4gX09BO3pOLXBMzVFT+DVFP3aLAEgepE2GMUo9jGj6FyPBMvUAq0MuirZlqFACTG4karQLm+Jvwxb4Obpa/v8AtjmXhzxLQquo4lxKs6qSRSire8DUxJB72v3iMdp8OZqg9JWy8miAEpsdiFlSAN+UgqdV5Bx14uqlFcEnhtmX4pl6irIol2BBCm3zk+k4wPiTj7FSr0VU9CGJNgTpMgSQfykfSZx0H/FDiGZo0w9DMCmCVXQFBaTI1d49PTHKs2XYipXNRmILAkAiTyXbUbQBftba+I5+snLZbAsSRmq1MNDlW3kQYMT6gi5J5pi+HZqqgP8ADUUpgtLMxYidm9yZtEQJGJc5Uq1WCAIVUFQ8KGUGZUyb/TtiYcLCsHFwosVJM25mYza8jtbHPGa4v+Shm/MqKYE7zH9OvfFnK5tg95LBltIkNsYt3++Cy8QLHTTphObW9UEkh9epYkWA6L13OK+bo0HYu7MrkkkxqvPUfNdvW3d9m0u5rfqaOlxjNRT8xfOUnlFVVMENEGACCCIgxFul8azw/wCJVrlaZSoKhv8AByje09AIi9zjK5jJ1cm1DMA02NhUGqQWmzgapJ/N2ucdH4fSQqKiKgLqCWURP8498ej0qnqacvvvscs6okIx5pxMVwtOPSokQ6cLTibThacAEBGPNOJyuPNOCgINOPQuJtOFpwGWQxjyMTaMeacFBZHGPNOJdOFpwUFkWnC04l04WnAFkJXHmnExXHmnBQWRacLTiWMLTgoLItOFpxLpwtOCgsijCjEujCC4KCyLThacS6cKMFBZFpwtOJIwowUBHGPIxJpx7pwUFmS/03UrPV10yznmVywQaFBDpcaWYqCBaZ0mTbGarZ06qk62EbbWNyTpsAZ2953ucqOW8vUUclYAj8sk8w0nYE3vIPWbA3oMmtUVyZ5j0g6iAIgxYdTEEdcfHTnro7aLvAuIUqdUeY7MhIKosG8kKSDMgbx1m8WxueFcSpBFCOA7EkgR+YgBAWsTaDcj6nHHq4IaEBmRdbGRe19xfbbBvgnE9K6HIgwYaeYxIgGQLgCRFpvfF8cnFI1o7dwnxKtSnJUjTY7WIEkCLALYXP8APBXhPEkrrqUW6SRNt7dgZF+2OG08+hLOrMrFjIWwPcLFyOsC2N14XymYqUScuYp1DzawZ+GIk79oED98VhmbdGaToViJGGFcUeG/wKBNSSqkzCEEDVBOmdutsUz4uy9zpraOjikxB7wo55BsQVFwcdSmK4PsFymGFcCa/HlXMU9dVEy70w5ZxoidUSXgqZAF49hglleMZSo4SnmKbsdgHBk9QCLEjsMashnhs9ZcMK4JHL/7P3xFlvJqFlVlLLZgrAlfcdMN4yM8FsoFcNKYJ1cj+m+K75Y9sUjliybxyRVC4xv+IueTySivFWmwaCp2i/Sbg6ZGxIxpOOcYpZXT50jUYkXidpvPTGP41xpBVqNllFR6mnnAlhClWChtgBuLfE2I5ska02PCLvg53Sz9Q1CmjUZEBQuqSPht7mPfHlFdDjUpMxoYwIY8jraA2loUmMReIK7GrrZ9ZDGpoAPxTMmDeIW/WfTAtneo+gnSRBgTY2JGkGD16b++ONJUdBqeEcWYVRLnVBG6lbkfCvVQGPYz7Ri5xCCoCmR+WBEdQT1m+3YDvjG8NqaQ8mACQLKGuflBsSB6AYK8MzirLSGJYjvO3e0ReLYWWyAnzNF+Rlk6DqgbTAEiP90ET2xsPCniR8vTqcylapDKsRpOkeYPltA98ZH8ZPwmCNwNxHXcD+/XEX+maa6XVLhZJYNDREtpG28WO3eMLDJWxjG/4hcVFXMltmKreLfCAPrG+MfklaWAtAn1scFPEGc81ldCura217mJ9T12wLps13gEGxkTvYn3xSG6sZcBNqlTRTJRSIsWNyJkkgmIPr6dpwf4BmuFhQuZy9cVhq5goZLl7afMGyssTMFfXAfKPVXQTSolbRNoAM9D1UbgEwemCArZB3itVrZdljUaaiopN9UNZtrXBi/tjIc7UYdc8PeF+F1RTr0cuERHD3C6WIUppLGdmOrfdehtjc1uN0EUFnUCCRFxbcT3vtjjXBeL0UyhZ+JUq5ViqUyTT0gj4vKZAxM9pFz1wqee86nzfCLIQCAREGJtptE4aeRR7GW0eeKs9WzNbMP5oCagFVlMGOlxFpMm+3zxlTmaynQH1JJCwANjC3iw9t7x0wa4lnoOklbAmQCAI6n6j64AcQE6WeAoE2mAR1jt/TrOOPVqfAIgzVR6YLFUVyd5JiTaQNu18Q1cwxQlCE0TYC03Lz3N4iP64ZlKKPULM8INDnUpOq41CNM9MR1+KTRFM0yQCWRmMGD8VouJvv2xeONUMNzvEFKqAQAw+EflH09I3xCK9UIujzCJaSQBvBYBhczG8/IXxSyrDsSwIgDYib/0j1wbymYKAlrBm2EggaYAg2Fxb/LFE9HANDOE5l0ZB5Je5IpMdJYnYd4Bjpe/fHdshSIpoCqrCjlUEBRFlAN4AteNthtjkfCuJZXzEfM1DKSSADLm0Qdr9biI6TbrXA8wKlMEKR13Jt0Mm5nvj0einzZzZvkWSuPNOLBTHmjHo6iBBpw1zAJOwvixoxi/EfGXWo1LVIU3AG8iYPWLjEOp6lYY6mNCGphLMeIqaiwJPuMTf6doRJePQjGCr5srqtEmQCRb09Jn++stOoXWb6p2At6TH972x5C/UuoT7HR4MTf5XiFOp8DA+nX6Ytrjl/h3MMuZQ1dQUSSRaBFrTMTFuoPvjp+UqBwGW4P97dMel0nVvKvNVkckNPA4jHmnE5TC0Y7tREg04WnE+jC0YNRtEGnC04m0YWjBqMIdOPCuJtOPNONsCDTfDtOJAtz8v54904EwItOFpxLpwtON1ARacLTiSMeRgsCOMeEYl04WnBqAi04WnEunELZlA2jWurtN+n9RjHNR5YUQZ7NpRQvUMD7k9h64Er4mQgHQ9+8DGJ8d8VZ650pUamOW4aLWJW1gf3GMwc13pX63O/X8w/YY8bP12Vz/AMTSS+tnTDCq3NImaCr1BszRc7Ttcx+Uex36085mKhDNqZgZAB2MzBCxeO+4xVzDio80wSAYn5gCx6kwLegi2K1NtKiWIZBBUsPv1G9hH6tseVGFFkNzdToSSATIO5ubkbbb36++NB4ZRKodSrawupbHvzKVBHLeJF7i3bPKQ2rl5yQbtcQLrHwyb/FMWFusQd6VSQwJMQaZsQRJUi0CDBUjoQcVUDTonhfg7Zo6ZVWC2FoaCVgH13FzM72tuOHeXkhWUNVVyiPpCwokapEliOoIYEm8TGOQcP8AEDrUDE6Tp0SBsIiYIiQDvvGNjwni2sVHq6NJ5tYAJhbSNLapseh9xtgg0nVbjRotUuOPWaorOSC2rSLhTuzlgo1MeUCRuRix5xEAQOgFgPlPX+4xkKTU1bX+IRSWlpfe8gGCt4jfqT74NDPK3wurDurAn5gYpG+48dkEc5RSoP4+shYOqmzh7GYhLm2w7xAnAHj3i+j5enKUfL1WNZ0WSBsFklvcmDgj5k7XEDaf2/pgfx/hozKjSwWoCSDA5p6OPiPveJO+HT9THfY0PCPENcorNUrU2IFvMLD5K2pQD7YuJx3N0sw1TLU0qCrGsabiBAMF0H/F12xzjIcaq0W8rNqR0D3j0nuPUfPrjX5PLNXpnS2lG/MtQoe4Ksl+3efXG7oNmdBynjpA1GnmkFBqp0qS6kTBvYmFJtc2JAvjUUayPOllbaYIO4kfbHBM34MPmrUfM66aCW1moWIEmJJsBvM97YdluIqxLUajrBI1ryn5rNxjG64Dc6j48p5VFR66trJhWSNUAGRfpzH95sMcjp+UixRLLV1HUS24M6DvYiy7CTO1gCGf4vmCuioWq0xdbsSIkAi8gwT/AJ4zOdYTCMqsTJJg8y/lAG4GvrYQLybwlJy2FZR46ir/ABB8ZIVeUaZHxG4J9O3vfATNoxcaTBIBgf8ADfvbGqzqyURgAYsrAH3O9jJ9fvjP5nLFWgmZJAIkm1tjEgxNsbCRhHmqymlBkVAwNwOblgH36n29cLLZvU1NQAo5dRUbdCcRZnKguqs+5gsRAHe/ePvj2vlhTYgNrSZkbgWN5sPf0O+KGhfiEVb05Vt/ivYXm8SSd+vrijl88za1YJYWJBEiY+k/vhlKGa7BDAfVvs0du/c9sPq5imxGmSw5QNIFiCOkze/1xJrsYXqdIU6HNpUsDqJ029IUibWkYBZRkJenJKkEJJgTvMH29+l8TUsqWV9TsEUwoI+I/O46W/ocDKdMsQo72xsIc7mpGio1qbhmsCABqNo2BG/WI7/TEdCjRpurpLlIYBoIYg3lSp5bbdR03xQqZKpTpSzKFn4QeYm0iw22m8YpZbNNTbUsfMA/vgjDnSwo2GZ4kBWLVslTZDBIVQn5tcgL035WB3nBTP8AiarUCEKVRQVVB+UAXgCwJi8CTF+mAnCePFwVqmTYyQCDG06pFh/PBClRFcqoJL9FV4uACWuvwkW36H5ru3pf/RWNzLyyukMSCIEmO0iAe0n/ADxVzFR+ZtMhBLX6bsB6AA7bnFriFJ0NVawdXRioh5vsRa0yNjN9sUVorDKz1CDpme0jY3sbXjE3szUgVnlXzCKaFWkyAbbmIJPWf2xBWqlhYD0A/N0+sWtbFviDLdZsxgsYJEbiwHvH/fFzI0aVJC0Ek2mVJAI9Pke4+eK6qSGAWV1CqoTcNGxnfqPtg7xqmXkgw03kwDcG1ztG3qcVnqonNTiNc6wDcTN5Fu+Kwzwdzp5SbSxmfQcpO53M2HTGu29RhbyqUwoNSHJ3vsZ6GPrGNP4Z44+WqFgGbVA+KQFPwrpA07/O4vbGPzVU03VgCyxABECdren8sFspmlVQX5GF9NwRvFjP1+WFuUWpIWSs7xw+q1SmHZDTJmVO9jH33xOUxjf/AFkUVpaVpQVUaSzWIFttz9cZVuPVhUat5ramOyE/cAmw2Hb2x6Xt0YxXc5/BbZ1LiNJinKY+vyuL7xjknE6585gwbzCYEjeLzJ7Wa+CVDxzmGQBmUggqTAg9yCDvbf274HZut5ryWLMoIQMbAXABsbCSBH1PTk6rqI5Ke5THFx5KtajqMgSRpsxA1RMkG37jrOL1JogL8Isw6gm9+xm0+/bFI0FczVU+Yo6GAYMm5ta29sWK1cFiFdFdb82okj17L8iN9onHC99ilkmca6+UjaiAzFReI5Zk7+s9BGNN4fzz06YUaZZmeCIPMZCi/N7++MplsxqMkkMW0lT8IgSbzAN++w6mcGMkSqFixAUWeSSTBlQwBg9Lmd+u1MWScHURJU+Tb5riqJ5YLLqdgCAbCxn6GPqMDa/Ei9ZG5loLZjB5zeIgREgdZO29sY85slZCBdiqyCT0gwJEwBNus4J5cNq0aUZaDKxUFVWQSY0i0jqBNzfbHX7bOb34JrGkbPhOfFZSwWBJAuJI9QNj6YkzGepqYJJPoD++33wLHGzVWFsQAH94vsTA6YjpIJvO/SPn6/cTjr9tdeXf4jw6e92G+F54PVVdLKAZZiUgAXPwsT6d8WPE+fUMookNYyW1ED6n+fbARY/LYfcwO2GGWIEGepJn7R9sQl1E29XctHDBKh341zYsPdVAj1OosMM/HshEtqT8xZQSPUaAtp33/lj10MzEmbdv2xY4Zwp6uohgsHYyd56DtH7YFnyXdmvFjrgvLFzIibGbbDEgWcVKPhcJGlKQ2uKcH8nXTP5j9D6wYp5JrBisneAY3MR7CPtjvx9TfvKjinirh2UvLx5oxcqcOb/4kSRHISFtJm+30++KGeWqscoj9QLRNoFribi+3rE4f2mImhj9GFowEHHNdXTrCLMbTO17WIvFj09cSV+KlVLSCwOlUmJvu1tyI6298J7bDc3w2FvLx5oxFks95h+EgbgmY+sRi9pxeGaM1aEaa5AHibiH4egX1IpkAFiBv2nc9YxzNuJNUJqqGqCZ+IE6geg3iPmAeuDX+JfGQajUKlOUplfzEEyskiDEXBBudxAucZbI5ZFk0k515lD3JBsZEQRBIHe2+PG6/Isk6fC+x04o1GynxHMvTrRLMrbFhcSdjsTudt56mcO/0qBAipsJ0EQDFwNtsSZnKtVqNT0KpHwhiwLbE6SAVIgbD774jfIaDpKEkdden1FtNsRWilZYp14ciZAFgbX6ttAPrH3xDScvBAvI9N7W3M/M9bdiQy0UpqEsoGrSnQ8wH36+/TFLNuKX8Km7EaUZrWLbkDawYxb1udyRd8Go9YkAkiGB2vteZn1HfocQ0gXcuCAd/S87du0YLZDLJWra2YhSJcAxJBiAA0xaRqjpfclv4OlqmHiYEqsSLMCJBBmw3G98HBnAPytW9yDB9BI+mCOTrkA36MDBOxETBt/YxZrZASCq9tIvO1oP9Sb/AEwXp8N00yxUA6WMeveBbGxhcrMbJvDfBaVSlLgk6okFh+VTtPritmTlEdlJrqVOkkEd474PeF/9T8/+VcYnjbfx6v8A4n/McWUEwcqRpanBqQp+b51YLAaSZgHawHrirlMutQ6aObYmJg0+nuYwR4nUjIf+Un/LjP8Ag+fNVj1pmPsMasaBzIPEWarUCKfn+ax2QrNj3F/p1xvfCOTqUsui1SNd2awAWbxAtA/ecYnxfQU1kMXIMn2NsSZTglTyTXDHQtjz7GQNifUYHAZZAp4p435p8qmf4Y+I/rP/AE/v9IztHNNRaU2O46T09p2npbHpptJGrYgfYHEGZUxe4v8AscLpfArne4XHHbXoVwD/APLkfvfFXNZ3LOOYFWiF1o0DfpEDfcAnA3NZ+qiqEqOoCAwG7gH54P52uWoZZ2JkuCSIB+B9o64SUXQ2sAcY1SKgaZtYGxFiOaI629MVMtmgZ1Tr2DBiD6iPXvf+eJeL1zqdIkEg9d+u5Nt8DKp0gdzZv3/ocLFbAh+cdWVWFRi5MkdBeRHXaP26YKcK43GX8ipr8sEzoC3ZtRGqe8RvsMCqOXao2lbEDV6/b1/lhij+BU/8SmD/APbV+mHW+w1F3hbKgqM4JflgH1+cR/TFfJVZrDqdgPX0v36Y9rmKdOLMOgmSBcE+xOFwwqNQ1KGYABjNpMH5xIwj4bMY3M5hySvafWO4B7f1xQBuCb++DvEKyKhFNosBEjoTPrJnsLAYGZeh5mhVABJImd/e/wBNunXcjJVfALgv5+lSZFKzqILA6pG9hsLx89h3wFZDJttv6dMFM5k/LK6gWWYBnTJBIiLmPvixWyqKTLsEJiUSZ5jYEkXtHX+WCDpBYNymbgwIE7mMdO/w/wAkcxmF8h0ZtL6y1MMtMwwBIkhgSbTEg99uX1cnGmGBVtjcfWevzOOteDeOU+F5B6gMlgx2B1vYU4gyEFxqO89IGGqLYUQ+POG0srmSopyVpB2Y7Mz8uqCCOUqO0F7AYxOTzkOZWX1FRBMlSBeW3EKBe8T0xveNeLk4h5emRFPnGm8kcwsfhna5j1xzvPr5FUEDebEm4iPl8rYg5qcnEBlKgrnSaeksdGoAwsHeBaf8++H53KaFKo8gRCGZtIM+39bDFOhnEV1JGu+rqIPS2xj2w9XRqy8raGMLHc6bmdxJ2/svpd/A0ZkK4VCSgaDv1Bi3/wBOwOPeG5QEM7MAoaAb7gEzEbQO46fK5kuFMwI1/ETCgzPabd7H54dmeHtTplQ6mKgKmNrEmbxEHcDpvjHkjbSe4UwP+NOrULnsSSPl16d8WqFUOOZiD1XlF/Qmf7GLP4WjoL81xptAAsIN5Jn3HXAnMtDGCD6jDpqXANBhK9NY5i3zkDefSfU/bfF/MZlzTUqAok6hpLNuY2E39wPXGaoiYgEn0v8AbGk4bw13QEuOhNyCPYiD1vfCT0x3Ypd4Nw/WPh0gCDYgmALCVBKyepuQREWwWq5AOdK1NIAYMs3k7C4+8HEwrQAsi+2r03g9Dt6WxXzLC1RZ0xuHSAJjqDeYgeh+fI8mrgwbm6lNaShSzVVnlLAtAIgkDmi/foMCqeccDWFaTM6YIBiSSsbi/frizmMkzBT5jyzsDUWJAEELO+kHVAvEnDFpJQBDNUbzCAgEBlP6je8GCCQALYs64FKuZfytVQIBrSDawfY6Y/UD/nuBZz3GQlILqXUwkrAJNx8R2MGTpI3taBiGrn/LYUxSDSAWBupMSSDcCAOhIt3GG5LiKMwWmGp6rqFuSSQWC25bSJv1FsbW3BtBrLlkTU7dCwki56wABqPW+Jq2aRl/hmKgi7HSOciJETqJFvvGMrn6FbVNQOw1SXnUANwGHQ7iLb4K8HArIo0IHBLNUVAx9AW6bxe2F0rlsw29DiSwJUttYNS0g+gDyd+3+d9M835USPWtTHz6mff7Yq+G6GVU0TUIVSku2rUVNo1KoilqJaAb8rYueFsrTbOOr1ajq2vSulYs8LBVj+UTMAEdtsdmJKt2glkkml6nhz1SICUh/wCax/anjzz3PWkP/wA5/wD5Y6GPD2XH5P8AiP8AXGEyfCR+KLfxSGassGAAABpuGn1B/bF4QUvz+xMuWWOt3+38DEL/AK6Q9qVU++5GPBnvIKs1SFLCdFFgSAZiTWiYJEkHc4veBuEKK5Dh2DUgxDxE6j2O9sH/ABlwyl+GYhFBBBBAvuOuNcUpUClKcLMpW8TV1/8AfZQjcazB6RP8QCbCfbES+MqsTGWYLElX23iTqbeT98YDiFRlq1x0VQRPtiXgCNVyfEmCqWKZex2tVk/bFNSStrY53Ft7SZu//Tt1v5dNoGy1bm0baT2xf4J4+y9ZQKoNF4uDzL6w0Ax7qMc74HklR5eACj7eqtYG1rgeowRq8Mp+SGRfyqGkm8U9TG3Qk9T0GITzwcW48+hSCknvwT8T4mtSqzIIWSE0iBE2A/e1p7YH/jDMkyR9b9PbpPXA81os8LB6G/ofUbDFXN5wKb36G8RfsR/Yx4zc5SbOrZIO1uNOEKAkCb9L+/yxb4L4nqU7MQ1zqm99t/ljL/jUJEH4rdxbqfscWKRIkuNyRPe/b29sMsuWG6bsx01wT+LqxzrIzaVCgib9T7wbgD2nvOMhl8wabBSW5WkAze88nUe89u1j6VY3mJAHubi/TfA3jGtGNQNEkA7WuCLi4Pzx0Y8spPz72CSomfiS1BKEpVUEQwVvUQx2Ejtvidc/XIBCarDmBAB9Y1CPpgPXz6a0Ogbtq3Jmxnm3vfr3t1IrxikoAXMuogQNBt9DGCca4X59DQTl82z0VpU5Z3a4W7QGLC3TvMYo8SqVdZFWZSRcQdz33ucbHNUloZqnCKqvVDqQBuVNN1ntLIwHqcScYyTVs7AVf9SCxJZTBcgtKwSQABGxxsMqvjZq7NKVLw9mhTD6dPnAJTUiwJlDYXBAJYESIljtba5Pgi0qjh9XKDTHZheWNhOqTI2wN8KUMxnRSZatCn5KqlMOWhmZBqeCjAtDBdxB12vjZ55K+SpB829BwWPMjMhPWbgg/JRi6lFK2DiZPj2Rp06oVEUKFUgdpEtHoSdsDK2bXSw0oDpaL/5Yl8Q56nXc1KbKJUBAxMkgXExHT/tjLVMlmXBbyWUf7Rg95ANyI67YaOWHqTas2/hup/CP+9/yrgVnfDWt2fzY1MWjRtcn9XrgVw7imZpk0RR5gdnkSbCAdjt374t53jVVaOpggYkzoMhQD3nc9t8O8sY8bv0FaYW4lTDZfydUcoWYmdMHb1jvgXwigtKsAKoeFK2ERMH9R9sVstnGrU9TuoQGzleoN9I1C9u/9C5uGZdH1l6imSQNQ5RG1lNgDMzP3xKXVRTqg0+pH4qqfxEj9J/fBHI1XTK16bCNWgrMROpZ+0H5Yr0xTeoJclgCFkR0IPwgTa8Yv5mnTVYLEyY/KdtiZ95NsJk6zzJRX3Nikt2Z53s0wJjb2AxCW1ELa5iet7YsZjhZLfw6nLIuwnf/AHf8v548HDkW5q1WYHemkCdwBMyfXYYr7RDm/wBgos5jw1q2qgcoW69hH6vTE3GyKNHLidQR9+/I+BNOjnKg106xKTYyAYm0iBiatwswDVzZJBkKYIB9pv8AbGTz41tYLZ7nvFuE6tVRdRJa8DY2BHfVOK1TgkNSnXreYU0mgwjEC25JAFu8409GvUVQWzAqBrgmlTj12uPn1xU4icvUGqo0+XPwSsdzYwPr++OOOZrbn8+hS0BuC8BNSrXBcqaKqDyG5IJiJEGRHrh3E+CKlNtVTSGdWJ0mbKdVp9WPy9cE8pwfJspdXrQRJGoWMbNAmw6/1x5W4bklVZDtSYFzzmZgAbf7xxqy+fv9hta4BtXgVOqismYCkGOdCnWOp9P22nE1PhNElab1Vubmad9/0vAsJk74kdMivwhxO0VX+tj7H5YSZzLh0D0zpJgHUxMTvIJk32PXBcnxdBrRHT4TlgjCpmVm2r4Wi9zZpOw3xQz3DlVdNJlILWckXEi89flg3Q4VSqVCv4YinJLOaj9LG5Yyd9u2LHEvD9ImGLaQIWkrdALkkiSxuY9cZ4iXLYa1Rn2y2iHFWm6mRoJBY2ufrJ9sVqCoadRqjQVaFCrOq8R77QTjScN8P5NjrU1eW5snLY781x8uuJqWUyiq1Pyc0ZJugS97wY9MUj5uPh8ChUyeWpNSSqrIGF2WowlI3ABiT7D+WH8UesuWrQ5uFHJrAIJUMCNI3BNjiTM0giacpk6xfYeaikAdTCoCT88NfgfFcxRKmkFWxuyqxhuwg9QbjpPXBkioU20vmLdci4fRptSyxaqy1TEgyszaAQDe46bAnDeO+HXCnTpbUxMBhMfmHMRJgTg5lcpnsvlqNJaGUqurFS7TOiSfj1AxfcR0iTgfxPgObqspelURgD8OhkvYhZmwBiWuD8sTTUp+WSBb8GayPh6qyioKb6WHLGgzeJJLAgbm2PaHhyoa9NAeXWsgxYkibTP0wbzPhnNPv5K+6Zf+S4bwvhj0MzQrVKtN1pk6tK8oAU7kdbtbbb5XWq7bRrTSpgfL0HpvUJYQusqAVMkNpICnYzeI2xFxSuxSSsVJNJiSJPXvtY32mdrYJ5ng5zFSrURiqlyRAA5bEwIkkAi33HUefDVQGGDusXZWX5AhgLntMjrGF8jlbYmpdiFcizoRAS4mLjpsAfn0wl4M1R15lW4A1rAuwBvtMSY9DGPMvweolUH8PWhSGW66rQQfhv0sBbD6mTCozaGDCOViTuQSfh7Xm2Nunz+fcxzrYtDhj0qksQBAMrfpIuAcFVzmnQTeQeYhhtuDIsenqcBKeXdoqSi6vhDMwJ9RFu/XB/I5zNIsuoCC5L62H/7fF0iMc2Sn2McyxTzCEh0ZStiYOy21W6Xi/wBtsNzCFncApf0JNo6jBnhtU1lLRTvYx1iNxPp37YHVM6vmeXK2JEeWL2tfVBnuf3xBeiRtgypSVKRCK5Ks06RcHQhOm5tt6YWV8xfKqrqYtIZdYWRPWwAUHp1vgjmaOkKXF2JJAVgCSqAgqH26djG2IkRavQmiFK6lprA6EcxsvUj2xeTMsF1+OMtSoNFIhBuFBsfiAaJgm9/rthZao2lTTVHh48uLovTTa1zcjsMC3I/EMQAVmF0wsxGlhuJB3sRfGh4HlnprUeop0B3BbUTOl4JHSdQIuBNvXDyglG0anZB+HZwgfTzkyrsRqJ+GBME+tt9zfFjKZXyv4jZcUAyzLBi2lpuoIMKYPedLCLYJ0c9karU6ShXkkAaY0m/paZPWf5Ea4r0aK0GrK+VWQA4DlBB0+6gkjrIN+siXl32FoLeEPCdLNCoPxZYI0fw6gbVGzQSYA22veLb65eFrkipFQlJGqQByzcSBe5mLde+MT4a4jpPmUqjyo0wx1fPmLNHYE2HTFvinipqj+VUcMGARhC7Em20Tbr6YupQjHZ7jVE6usFeWIi0bf9sYes6DNmhRlqsl3tZdQANrW9ScRUPFNemg+Eqq/mF4jrfGa4L4p8qq2inR8wzrfnLtMG8xIG1o2G84d5qrerMnGLe507hXBvKcNqJhdPpixxrLeZTKfqBj30mPvGMf/wCnrqQpRD6w376sNzfj8ggaBIvqgkdo3tvh3ngnuzKilRzji+Q0tmHJkOpt2gYJf4c8D8/L5tCSFc0FJXcaXLmxt2vvizmcqmZDMHeHmQuiBPQSuL/hYfgldU1urlW5iJGn1A6461khLHXqczxS1Whi+E6dFGqOzuFSNJKgf6uneVG4JPcbd5IfjAqLlwaSOSwIt0UKF1ekf30xshx09aYNouw/Sq7R2X74D8czRq/pWRpIttub3PpsMQnjjVoeMZcHMX85/wApN5Fo7/q3+f8APFcgvWMkWEQTIMdDbbeDgpw8ls35Mo4DWUu0NHxSwNpFvn13wXOVRstU5WJRqhBCktOsoyybleUKTf7Y45Y5Q5RdKwWcipIKgKVO8zMflI/v7Ymp5jo3LcxuAe/vilSyz+WHYHnCxeSZABt3kT8xPXF3/R8stQmzEyikGO1u07wf545pRXdgQ5vN6SCIvciOg3n5AYFZ6i9b4FSAfSYN+p2H3+WNDRoBtLtAAEMsiA1wRE37YhPBDXplaNQ01JJ1GDIM8to5b26gWw2KUIvf7mGUqZddGt15FIQMu83M3Ebggjp+9KslImQHT/ZmY+ZAPrjX0/A9eNJzAZJnSQfqAwIn1w6t4RDEmpWLMbksAxPzNOTjpWfGu46J/G1LTTp1eaadRWBFxuN+029Leox54g4iMvXpZgGVei6SO/xr9SRg7m8uKlN6bwQwI2iAR9yLHGJzrNUyPlNepl6mggbkCQCPTSY+WOXDTST7f6f9m0bPw/QanlqanfQCZjc80fKYwzxXQqV6IUaiUMqJEGd1uetj8sV+CcbBpbEhAASO4Hf+eLScZpfC3L6G4jvIt/2wnmUrCrMl4d4bUJao6EBAdKsI5ribyTG8W69JxaznHWRFaSdVtiIjoQYsNtu8Y1yVqdRNKspVrdJHsPtjK8f8M1RzU2NeAQE0CRtdiWkkwdvti0dOSVyFlAt8H49mGBUlqdC5JJsLxpEX36dY6XOIOJ8VpVP4WgON2nv1Ji42ggdjijw/LslEh8q9NgxLVGmCIkACLHlE3M6gYNgAedrBjyCDKhYEc3f4oJ+gw/gqUvkLpfAeStQ06UUoqkkBiYJIm19V4sJ2BF8QcTo1KjAhZG7EQFba/Mb2MGdhHrhnh7glWpUd3U6KYVqpeBIkHTvedwdrHscP41x16tTTSJQAhFRSxBI7EC8jbc3F8PTi6W4NUTcE4W2uW0htDL+UgyJDBh6fLfvgTxutUV9OhgZme87Ai69pHQ2OKVPPiZOlSP0jvO8z1O1p7jcbHw9wv8aKkmi5phJbVoaD8MMxAFwJAMX9ca04vU9zd7IOD8KK0vMqOSYjT8OmZB68xHWR2w6rxepYKhEdTGkSOp3FpPf+ZB8kyqaZTSsLyTIIVpOk3EzYNO8xacZvOcNzEg6CouunUWEi1lABIvb9+0FBSbchWtwhlc957MmrSFUNa8qPVeXtvtbrhq5ihTVhTTVfmLGTN9rRN7+k74l4Tl2QFyrtUqqElDOkwBpKpaJEzsPrgRmsvXkkK7QTAZNjvO/NHrIt166oK9nsDW4QTiEjQ9NAkRyhI3IgX5BYkA37ATOLOW8JJWDOldwGJ1AAWO+k3jfGSzQrIA7jT5ikKQQNQgA7HYiNx2xtPBOc8ukabENzagZvB+KwEmD3Nx2w2SOiNxYyRYo+DKa/DVeCfhBG/cDHuZ8NoaiU2L6NLtuBBGhQBbrJsL40NHNAxFz7D+dsZrO52qwBDqwBMCPWCPitcn6TA68viTvZg2kPbwxlUDDU7LaU1DrteO0/fHho0E0qilbhVlSYEGwuZnbpv0wDo8ZeJfMJquBCkwL2gEdTEztMdDiepx2pVBBpgkgrq0l4kAna4vN5Mk+mKPHlb3ewrtl/OcVQcrCEAAYQZGwG1467f5R0+EPUL6SEW2khg2r0MzaL/wBmfOC8LHls9ZBO/ObweUWiwtYe2LmXrUwgXLpMMZUL7nt16D1jCvyuoclYYvUKZSlUVQo0FgBO0mw1GxvB+uwx0Pw7w1qVOCCGa7AiI7CJgHv69SBjIf4fUWaqXcBxaBYQw7AmCBc2O/tjp9vni+PDp3fJSyg7QpMbenpNhOM3WqEzABiJjoDe3rAN9vXcHVcTlaFQquo6Tyxv9j77YxZpSNQY8xuIY37AGAR1O49McP6hHhMSchhapqI0QCbSVJAkkNA2sCL9CNyceJX0/mBtZjK3n9I29T7DY48r5RmDBmV2BA8oahHXcHUZ7bXPyk4ilJKbVSpFIizG7agDYQRvMb3vtjz0TslpcZdAYYtswVtOxMQTsBY73F59PKuWy+bMuj0jEco0rfqbQ3a47+mA+SqAaAGeCt1ESTYkgreIJBFt/S0weC7ACnzD4yNQWJvp1QL9/UHcY6IZpx2TtGqZYqeGWoIfJXzJkgjcTfqe56fTAx6QIOtNOiwU2IjsLek4LZDiugt5RJYSCYZ0PUgWGlhIBJI3j1BzNZ2lUYU69EQSAjwIBI7zKmJIFvXFlKE3zT+I1xao54nD6jNLsfigQxsOg26W6Db5YbWzHlkqm9o63MXkmZv++N1n/CwNOctU1GSIkMJmDDC4I6zO2MfnvDFanUNSvTZiCYZJZEW35hYGd57D3xVwkt5cfAJKKiUuIZinqOpdTpYdNybQCO0ge2L9DjesGm1NSrADmRTAMddNmBFrzf54C5zhNQo7IRLcxWBEhiQbsCBBWR7zqBwMyorJTqGsKhdEvqG41CQGG4EyJtO4jZ4wT3jIRPub3J8Yp0VCpToFBe9M3EgTIuSZj9sDaa0RU87y6XxAhdAA3EsIYfFpEk7X26ZCtWhWZVYiYAlmmRciwHe5hbW1YnyecDsELO2ogGkwAhbiTrgGJmxm3UDG+HkXcNd9jW8danmAdNEjQIBpljDSDqM7jSbj5i+KWU4tQoB6f4GpVLcxiuxOmI2NMW7b4Yc61OoAoA8uwiSYsJid95EH4fW1PM8ccHUSQvwhiq3JBOkJAKm28AQAY7qsk2+E0ZrKWTzlDLtUq1cjWAci5aAq6pZJKX1jlIYixwUynEsv+HGW8hmVZV2NYcxMttpJHxTPocQVOI6p8xCQVsYDJBAJLQSVHNET17Y8Hh+nTEQ1YvDM5kRAkdTBHb2Fzi3i+XdbhqdEfCuF06NZnahUMS1ItVAAseWNBncXPY++Da52nmaBRvNRmJPMYIg2GjTqgRv3wCq13YgErTUywW0kCSSNMWgEQLn3nFDifFE8xFQnXEECAVib7nmEzcWi18Zc59tzNTNfwRMrlVMh9TG5Z0kiRsAIibyb++IuM0cq1YMprSyhgGenEzaCEnTH88Z/h+cuyKxZwQwhbECxN1BW3NdhcAidjb/AVWbnVDRIurgluglQZKj81u5EjfE9E17zC+xoeI8YU0+RiATddYgtaw22uOvywPTNUwAwTSwMEgL1+EwBabdOvtiqeG1J0vWVUZbMFF/hAIVtU95kEScS5Pw6lMa6ubDMJ006aFBciSzggajCmAI/fC6YvmRnJ5U4m2rchRZlKMGv17QJnUO4OIEzM1WRdhB0qsNBFjPSwO3YeuClHL06Cjy0VAFI1TdCYJDO1wIJ2jY98Wn4t5dArq/h2lQBDSxkmGk3I7dOuyxlj9DVV7j+DtQp0uapULWJAReo2ksST6403CuGUcwpNKq0gAwUX/qGOe18wGGoMIM8sqCbAySWHTsJtOJ/CXGmRhULc25ki3QCxBuvTaCI3v0Q6jJHd8GqXwNhxHhFRVbSWDAbtSXT76hVI+RxgvENchPKqV6bseyEjb0sd9r41NfitauDqclZ+GRHQiw3sfXEP4ebMFbsCJv7HDvrX2Rr34Ob5bhTo4JqkSY1IpkWPw2gfLAxwyM6O5DAsQWnmM3kmTzAk+sDHTM1w2kTBooSLA6RPpHbtgM+QpowNIHWGIIMWAvEDcEkQOoJib4WPVanvuZugd4VLKppuxDaiF1fAIiIGmbkzHcrbfBuvWmRyT+YhZNje+8wQSI7G0YpcTq0zp8xQDbmSQ+oewgALB29tsDMzxZFY+WW/i/q1dI0lZG8iJ69Bc4TS8j1UFh2tyKWUAyQvUAnURNr6jqmN8F8nVAQXGoWaOhiRsLWxm+IO1SoEBHJL9NU7ieUDVsfpPqQCEUUopapcvpP3OxhjYxB98RlG0rBMKZ6nWIIR9Hy+Xf/ADxma/DM9qOmsSJtzf5Y1NMBZ2ud43Mb9ukYfqHcfQ/ytiMcsocA1YH4g50huvL9yBjn3FqzfiWgkamExaenTCwseh0y8zKBXLE0qlI0yVNRmDwTe07bb4OV8utSjXZ1BZC2kxtAtt2wsLBl5TG7GTSuwmGP1wYyvGa+tR5jRA3j07jCwsUmkRTNW9Zny9TUSeU/tjmPFxoqjTaURjHcgEn6nCwsVxcFnwXB4izNSi9J6p0AKYAVSSo0rLKAWgAC5Ow7DFRzoditiIA9LH+mFhYpRNk/Bnk1dUGKLG4BvZZuLmCRPqcF+CZ2otCFcjr62kC+9hYdhMbnCwsSz+6Lk4L2QzTOZYyZF4A3idh6nBSuZ+UC1j8Q3Iuduvr3wsLHDJU/oTReyyjy26coNrXO+2IEYmxJiQP3OFhY55coPQs0qKlFQgFahh1NwY2scUs/kqdCnNFFQtpBKgXGkmPrfCwsPF8oZcDMjWZjULGdBUL2E2NtjbvjO8YzTqqqrEBtWqOvO4id49NtsLCx1Y0tSKS91AjgqBnXUAZdBe+7icH8rSAbKqANLOrMO50zJ7me/p2x7hYtkFXJqKY1KynaTYW2JI29cZ3wS58+sm6iIm5EsFOkm6mOoIwsLEuk5kXlyjuvhzKIKKMFAaN4wXQY8wsdfcBxpgiDsbEemOcV7aY/NVCE9dJ1SAd1mNxBwsLHm/qXEfz0JyIs8xNSomyhBAFo3Fo2tbEvDK7L+FRTCuksPWTt+n4RtG2PMLHmY+H+dhER7HzBZmLoT3WYiNugvvh2ephadNlkMz1SxBIJh2X9gLfPCwsYuDO4UzHDaUA6BLhNW97r6236Yho5VVeoFkAaRZm2vbf+79zhYWEtgLgXEasNzk2Q3vci++Nv0B6wL9frj3Cx636dJvUi0QdnuC0K9Jmq0lLLJDCVMjaSpBO/XHJK12INxr/6h/LCwsdHUxSppCZeQdxen5dKULLuYDNFtUcsxHpGKfC3IJqA85pzP+W3p7W2wsLGY94SsRcMMUqYagXIGrW3N1sQB9sZbw5m3ZpZpMMdh+lmv3uBhYWDFxL5mDquYYnLiYkmdPLMRHwx+pvecFPFWadcmGViralEgwYMkxG3y9e+FhYdJa4jw5YARAMk1XeoCIYkn8yjr7nG08LcOo11U1aVNvMUM3IokgWMAAD5Y9wsVlx9R4rY6HxPhdGjRptTpqC3KZ5rQLQ0gfL0xjM2P/aGEgozaSCZHKn9ThYWOPOkp0JIEPSDkMwkzM9eo3HTlFtrYJudBRVsGALddRJUEkm5MHc4WFjn7EkePmWR6aodI1NYAfqX03ub4HeMsy1JS1M6WDaQYBsd99/nhYWGwJNqwRDkqC/wn/M1EOTJu3mKJ3/2j9cPoZp/MdNR0pp0jtJeY+g+gwsLFX3GCmSEUlI3vf5kX77YuUTyMesqPqb/ALYWFjlfLGYPzNY6kvu1/pgXxrMspMGImLDtjzCxTHuydmZzObcopLEmAJ67sf3wNVjqW55XWPnP9MLCx6UFsPHg3v4lvMcW7fCv6z6YOrRVRCgCI29hj3Cx5WXkxcjwg0j5H7Ylp0wQJwsLEmU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data:image/jpeg;base64,/9j/4AAQSkZJRgABAQAAAQABAAD/2wCEAAkGBhQSERUUExMWFRUWGRcaFxgYGB8aGBoaGBwcGxgYGBgYHCYfGBskHBgYHy8gIycpLCwsGB4xNTAqNScsLCoBCQoKDgwOGg8PGiwkHyQsKSwsLCwpLCwpLCwsLCwsLCwsLCwsLCwsLCwsLCwsLCksLCwsLCwsLCwsKSwsLCwsLP/AABEIAMIBAwMBIgACEQEDEQH/xAAcAAACAgMBAQAAAAAAAAAAAAAEBQMGAAECBwj/xABGEAACAQIEAwUFBgMGBQIHAAABAhEDIQAEEjEFQVEGImFxgRMykaGxBxRCwdHwI1LhFTNicpLxFkOCssIksxdTc4Siw9L/xAAZAQADAQEBAAAAAAAAAAAAAAAAAQIDBAX/xAAvEQACAgEEAQIEAwkAAAAAAAAAAQIREgMhMUFRE2EicZGhBOHwBRQVIzJCgbHR/9oADAMBAAIRAxEAPwDzvJUlUqGRrwSzG1pO23LAmb4n7QFVGm3fHItqJkYgr50lILkgnb1knAbSDbGEYb2xchNBG2iRuJ6dcOOAcY9jUAqJrptFouIMgqbX9RhAKzX5g/u3TBFJGKWv6/HF8OyWj18cOydVGr6wqSfaWnQWFj3ZBInl0uMLqHZykar1PbhqJszQFsygoVg73Swi2raLec06lRafcqnS3vBTHow6x9cDffmjTLR01GPht8sdS1k1xuZ4PyWvtLmqdWoRSCQoGtgI9o6iCdgLkcgNxhv2Q7BVK8az7LSZuDJAJBiOYMWJHyxT+ELLqH2J5mAZFuW0i/64+kuEqfY09TBjpF12PQ7DlGFppTk3LkU3iqRXuO9iRVoKiRqQcxY2E2tElQfU4YVew+Wdg5p6WAUDSdtMQF6Rf/UfCGn9pU/arS1Au02BFoE3EyMNKdLHRLUM4oqHZ3sKmVruUZjT06QrKDKvcqW5wwn1xZeF8LFGktNJKrIE9CSQPSY9MGmBjk1sZ23waUuyRKIG+NPVGwxCXJxoDCx8hl4NlsbAxtaeJlp4G0gSs5WnjsUcSKuMLYycn0aqKXJtVAwg7aUKLZdjVG3dUyoYFyF7pfug3n057F0XwDxnImtQqIukOVOgsAQr/ha4OxvMYcVTsly6R4hwnKVZ1u576UzaC2hyZ0SIAhCNJI58hGLnxfP16uTbL06KsHpUqY783dishyJd5VAQYg6iTbFPznEFoq9F8utSqi6GaoxZVchgukAwsKtgIuSCItiHg/awZfU9Rf4mkezdgHKPTnSFB2BLkkC/u+eNHKKVMz3KxU4c4rChUBpmYOoEaZ5wfC+LF2a7NPWzGVenSFRFrIjapKsVl2ZzB0oQthG3zmqV1zL/AHqqod3MezdjcgQWYKCxAs2gd2ARcsFHrXYzN00yqLQpswkz7oNgvekkTIZSAbxa0DHCtLKeUJbI0s8q/stjmTTcj2a1KllXUFMajpBgkcr7iDhJx/NlgAF0gM5VtpS0AiLkSLmceldrOy2aK1KqUwalVgNKmSvtIUU7wCLySTpt8KV2i7NtRo0nqXZ3KldIAToGIIIeQ50kQIvBsdJaW9jsqT1ue4tE+gE+gwPXILyBAiInwj63w14rQAAAEEEyIKwRAIhrEzAkWtsMLa1OFBnfx/L8/HEOLTGiNW0qB6n1/pz/AExNm1G6mZBkA7TuNh4Y4rKASdxNrEAx4G4HhifL0huRubAWi/jtyxDlQEvCP4DByLkSJW8/hjV1MX88WLiHDzrZy1RiBYt3jaBO8E3NvhywnqrEa/eEiDNhIEEA2Fo288WPIZ0lHJiI1hSYEaYYf4QBMY8/Xk+QK7mKsMZGrYyRvInn5xjMWqrl0DEFUkEi8GwNhOoTaOWMxnn7fr6BseR098OsnkW0a41AyBFzMix6dQcK1Qm4H72+v1xf+zfBvYURXqD3mUCBI06rtI8VO8dce9CGboJOkUzM0wpDDbkD4Rf44jEhQQbz5g+YxYM9kSZ7ykaoIUdIi3KZJwppuqakYCDIJ5jy8ZxlNYlXsAKJJNhPIbY1mVAa0xynpy/XHYWLyD5fphvwjhqV+85hRYkXj/MOVpOFkkCZxwhTodthbTO8wTKm17D44v3CvtFziOqon3imFDEQS4H4hInTG1x064rdHh/sqdZVBqArAI2kNYsN1jTv+sY3wbjdTJy9NitUqyq2mTptMzIINo8uQxnpyfqOS6JkrPVc/wAULNTrIhIO7MNKUyjCbssMJJUkEGxNxi2cO7Q0qvdDAVBIZPEblZA1Dn5ETjwniv2l5ysi0ywC6CjgKpnUCpLQAJsY6TzwZ2T4xnUf2qEMDC94kjughRpHUdP5ecY6dTUiviISaPdGacaAwo7LcWfMUyXAlTBI2P8A07r8wb3w/SljZTTVojFshVMTJRxJYY5NTEuTfBaSXJ2FAxntBiI42Fwq8jy8GzUxgGNingPjXGKWUomtWJCAqCQCx7xgWHjhWkFPsM04iqZpFdKbMA76tCk3bSJaB4DHj3HvtOzFesGyrmhSQANNwAX/ALx+7YXQedrzdF2j7ePUr5evSrOayUoZtKqFc6tQRIgABo1GZJm0Yly2Acfay2Wp5iKYQ1ITVp2QKIVIHdk3JmbaRA3NC9trI1kEsw25C3d2tsME5DPPJeFJp6WjTOqGEKTFzuZO4VsHZSvlWylb2tJmzJLaakmAzNIhQfEyWnkBzxlOVrdgkQZquKbU2QoVg6dLTBUxqI5EwGHhHQ49Y+z3tj/6RzWYFhVYAFlSQV1nSCQLQbDwx5TS4MalJWLaYUxqBAKgwNJi5nV8vGLBm8uvsSUpCBNWC7+zGnfUoEQQqyTEFVvcYjRgoypB7o9CqdsnBrV5jL29mxAMmAICEK02NibEm+FXa/tfRzHDwXXSzPKWVnUKQdUaxocg2ub48y45xDuxTfuTLKuoIDGy6hOneJwnr5gkCTItblbz8/njZavsFM7zmb9q1RzTC6o0gAAAg8ib7TMc45WxzmsqFSkQwJZSSBupBPdNt4Ab1xvJ0WqMRG8DpE2H6euC+JGkpY0gwXUdIYqdKgbsYvUNjbaeeIbvkYBSAYHVadv3+eCTmGRWMmWBUeFx1/32wPTs5GksQCAsFiL7E2uMMKPDmqPNwZBLPYDVMEx5bc4PTGWG9gayhZpOuYgtO7CwOrmwHMnpizVqNP2dOCO8wVlJEjVBJBPIqGjeI3NsJK+UAq1BC6Kc3VrGIkKfxHkQOh3jB/Bcuzirr0ezWmzNJGyA6Ut+IsR0/F0jHPKLcq7AZZbjFRVAWmpAHMvPjt44zE2RztP2a+0FHWRJmoFN77BgB8MZg/do+ft+QrZ5dwKuorprXUsgEeBMG0GbTj17N8ay1Sh7KmVVQLQIBIYWZSBbSRyx4jpgnwJ+WHeW4/U1IzAVNIVSIsVXbVbfx+OPX0tRQTQ5wyLJnq8IhQMCRM2DMWNtI2CxO9yWnFYzeXZSSx1czzkn/Y3ww4hWQU9SI4Le9qIYLplSoIuJJmCBsN98Ls7mSURdN4set/ncn8sRqbjiRVaSNGgaeoJk+c2wf2d4ez1ggYIx2OoLPUAkwTzjmJG+AM0lPXudIibGdriD8PTG6GYVGBQnrMR8ROOeuv19QZ6BnjW4RmR7QU6w0qSrHusjStrTaeXSYM4tn/CGXz9J8xRYgGRTIliFAHdg3BBkQI5Xx5RVzIqpNRnLqCBeV5bb6ZjeOnji9diO1dWgi0Q1OnT1aqjaCzy9pCs0ATGw+uOmE4JUZtMO7FfZpUGaqHMU/wCAp0gMTLRcMpU8tulz0x6UeyWXhgEADIEsANIGqCtrEavkME5TjdF0VxUADWGo6TOxENF5tbBpqeGFdqlwXt2AcK4PTyyFaY3MsepgCb7bbeODNWNxjoU8CqKFu+COMdBMShcZODIeBytPHQxk4yMS2WkZOKL9sVInIA6o01VtI70hh6xM28fMXuMJu1PZann6S06pZQrq4KxNpBFxzBI+HTC5BrY+f+HcDrVw2XoUjUrOoqhg8RTE6kIMAkkqbn+XrivZrKPTcoylXUkMCIIIsQQcfRfAuyn3TM5d1WQaD0XMXBDipT1Eco1Jq5wvUDHfb7sGufpgpoSupBDke8NirkCSIuN4jxwNbUSkeIcHVFylWprP3gNTWmomQCT7Rrcipj0Pr7f2U7BZejloqUg1Ssi+3Dd6T70eEExI/lB3vjzwfZhmqGZpUwCy1BpaogJRdUipJiw0zExM49wUQMZwTttjSPJu0fZX7qFbSG0mJAkJS1CLciQD34uXPScIu1nGA2gBnpAlUamFkQoQqdyWkrswA7vPFl+0nI1PvKVVULAs0kklYg3nujVBCrvA5g4qHFuLDMZdUamv8G6OCFlT3ASqtqYqxY85i25nX+7/AAQyp8YWDphh5jTYbd0dd9+eIMxTWEVTJ0y28A6jA8LRPnhnxXJNTVUcA1BAgCWiLRaCCLhlkeOFqgNJ5796+8DkN9+mMXsxli4PxamlOqKh7xA0qyazqUdwqWYFFE73N5C88KKlTSwZQChYxzmN2N5nmCB0wMxBY6yYIgFYmRGm5tYCMEZuuGAgRE7MTFo29BcYz1Jt0go3TOrXpAlh3F0kkm03BAkA2FxtYYf9n+K1lITUdJVQVkgMEkhWO5Qe0NpuLW3xX6mWYDXqWIGzeX4dMTYn064LpZhiQuzG4IIiIuIJAAgRBxh6jjbiwqw7LVSjQlP2lJD/ABWZdYF++dQBgEGxmx54cZHL5UA5d6rUmrMzoXJ9iadMlVUoLamh4Zgbry1DFPqZ9zYfiiwsDG1tsBcW4m1eoXcgkhR3RAAUBQAOQtio03k/FCLA3anT3VSiFFgNE2FgZnnv4TjMVEiMZjdNeAoX001EDqeeGz5F8vU0MQCfoRIJi8EEYU0VkgDecWX70tRKftG1vpIkm4gSoJ3/AMPkLeHSkjRhOWYwQy6RUCIxgSpGnVY9QLxuRucH5fsZVqaasH2GptLRaN9UW0qICzYYacM4EMzSYU2VajS+k2ULJ1SRuQNPxPICS+GcNzFSkqUg1RFCuKWskBibDTqABkE8wOYwZNPdWiGjzri+VC1qgjuljHgN1+RwKtHaINv6Y9l4f9nZSPvDIHqBUCbiSNTaovqHcvMTp3BjFE7U9nPuwlT7jMDAPI6bTuCwPwOInFpX5HfRWaVeFgxJnyHmMEZPi7KO7IPIgxHiCL7SPXEeQ4WapA5tt538MGZfg5WWZSp0rA3DWBYzPiP9XhiMEwdBHD+L19eqmzjSDqZd4P8AN1EjmOWLd2Zp5/2q1aVWtUZqhR9TGQwvDarEMoLAxYLfB/2ddgqhrFsxRqU0KOCxspMiygjoxv5gdces5/M0srTeqQqwBJ2nSDpE8zFh8MapJImrDqUlQSIMCQYkHpa3wx3OE1HtNTbLrXkd5Q2mbjYX9SBtzwXl+LU21GYCgFieVpv4xg5LTDZxuMKeHdpaNYkAxBgTsb2jxw1RwRIII8MK74GbjG8DZ3iKUtOsxqMARJP7kYJBwDN4zHNWqFBZiAAJJJgADmSdhis5n7ScjTYh60AW1QYP+Xm3mBF8ADp+OUBV9kaq+020zsYmCdgcGqZuL48+odoMuc5941qKTammLsNBAMEAyekTJwnzX2mZxxpo06NBdhANRwOUe6g+Bw2qEtz1vCrtFxF6FI1ERnIB7ojT5tcH4Sb7Y8vpdtM+tNP/AFGrWXLsUUuBML7O2lTYx3SLixxb37bZXM5NwxLMEM03ZabMQN5J0xN5Egb8sLYGVXPcaevIqhm0o4hRp9kO6H06gTNoDNAMkCDjzjilNlF5CuBCk7bjmLEEG0Ti5UM2KtRzl8sAvsgSqaie73idUifeg2EQIG0ou1+bWqEqCmKZJgRMaRAt+EiZnyHicZt2Zlco1WUhvEKC30M8vlfBObyb0mUFSpcLAIE94A6o/lJmDgXNG8E3FpA/lECI/dt8bytIP+MAwSZtcRF+ZJMR4euJ5VDOvZFmJ3IB2uD/AL8sSZapobTUUT3WCnmDDDYgxBW3STIw3ymaRqKppAKwSuqS7RAbbUAPeYCbkkAAYR5hWcBbAqCV8fxNBv3oN9thhOKQ0SZriBdrhLBRtYQIDGOfidyTgyhUDrUZbEzMCO7y57TAPS2E2jTUHtBPusb7jcfHD3I5hWo1CEUFmEMVuo5hWmwIHTrvywmkkAndyASCQdreO/ynAi8/364cZVO8wYC6kQbbiR5f1xPmOxOZVVdKT1FaI0qSw1Rp1KJIkm3XFR8CEgQnZGPj9fnjMWX/AOHmetGXYghTII5gGIJBBEwR1BxmLxl4HRSTl453OGfBqSM1zBi0mADO/wAOWNZwBh3dkAkTe8X8rxjrhWdFMOWUEP3SCAYEg2nY2GNlKzTs9L7M9ocvRqKrIApAZH3ZOYGqJZSREHkWE4tVWnQymZapqlKvehV39psegUMECgeJvGPIOGZL2iPVUAU6KSw1SwLFtMyJmTj1n7POL0OJ5P2FY9+mygAHS7Kt1HiILKfDG0NSnuRON7otHFuEvXVKlFwHDU2BIEaVhhB2MsFM8wItig9uKKPVqrUpzCpsdMOe+Wi8bix3x61lcoKa6VmJJg8p3joJvHjjzbjv2cV8xnqr29nUZSXLRELcad2F9PKIHjiNWTcaj5JUaOuD/ZPQenSqB2VgENhIMNLc5uBY23nnGLTmOwOVemlPSR7Mgq0961rki9uW3hhlwDhbZeitJiCFELHIdL7gWws7U9q/YRTpFWqNudQ7gvBjmbbRbnywpSS3Y6SW5YMvllRQqAKo2A2GPOvtT4+QUy9NpB/vFVSxN/dIC2tNwesjY4IX7QK1KjqdfaM0BF0kMW5q22mwPegjziMUjNdtatcS2YFF2nU2mdMWAFhHQkE88c89ZSj8PYWNcm2hEFRtI2MuAJsCApjkBfe98NM3VYrpy8GACT3tR0llg7gkqVWNzAttjzytXq01VL1mchkNPvSTfVpZdWo6hDCNrE4NPHyqu5pVaNTR5K5MXIZbktBkQb4xj6nQUWClmtIsSCt+6OUEyMWPs3xz2Lhqr6EIhtZgDy8Zmwx5r7WgILFabMLw2g+IkETzxPQytOoQq1jzMrU1QN2Pe1eduuN/ScZXZajfB6TmvtAy2YqAAsi03EmoApaTuiySRC9AbjCRftIr1alVqdSE1sFGlbAG246c+s4pIyqrOiRM983czzJ/LbEOSyTs4y9MmTAWDDEwDvPU46l8SoT+F2XHM8RbMArXr1TeV7wKz4rAHl/XCDi/AwArpUjUYMpDkRuGk/lv6YW8Q4Xm6L6Gq1FbchiGgdeeC1ruQFZtRHMwDPMmAP3GJdotbneVyi0xyEdZJ9f3GOmzQAJAsAY9MRRNpmfjiHNHuHmTaPOw288T8yvkN/ZH2dNSfdpU49VBP13OE2dybBu6SFAlibQJ+X9cW3iFEMRH4QF22gDfqMAZjIal02Mjz/ScTJWJqyvZPjz0VcIfe1ANJUhSO/EEGWGnx7q4THNyGWN/dkxE8+pxam4WoTQFFwQeXU3vO9t8VXPZY02g7xeR8/lbzGM96MnGiFaPnPnEWkmIuMS1skySGQq3MFduhHhPPwx3wqqqBnbUr39mVMd7mTzsPEb4kp0jUUd4kJ3dJMAgEtpBiLSTHniqFQzyXB2q5b2hR6aKrk1FAh9AQBZY7zqJInewOATxcA05piFEBgAQwG5IJCkmWkHnHIQLFWy+nKBdVIsStP2QaGRQ2vWST1LTNu+DyEJs3lySNWlSgZQLRqW0AjfefW/Ii5LYBJVpaavs2GrTpBGoEHnAK22j1JwbmZ74UaQQRAAECZi522BO9sR0zSWqTpbSALTcEAht9jty3xG2ZaosHujUb+fL5WnxvecZuCe46N5GuGcayx2tN4H7Hwxc+zXGKlNmeSHYmFutonUIEAQLXgeuKTk9ILNq06fcgAySIEydrbid/XDnM0mSnTaoahnUFawHs0CKsbkgSw3I3A2OJxXQizDi+afv0qRZGkghZBP4oLU2J703JOMxT812ldXIUACbCxsb7g85nGYycNS+R/QrJokpqHSfTn9Md5aIvcXP5YNpvVCuhUaVSZMWUQQfO4+IwvT05+vl5Y6U7LTLnwegBRqJplKtGXcAxM/wySDbvjQZ58ueC+wXY3MvU1IGCi7aSA0H3G66SQTP+BoviocF4yabGGIDDS0RcC4t1nH0D2Yz9ChQp+zYEMFZiG1ETuFDXgsJPix2xU2q34JZaOz+SqUculOqwd1kFgSQbki7X2jfDHCz+36ZVihB0+8Onztv0xFmu1NKnQNVjEAwkyxMTAjwGDKK7C0A9re2NPKrpOoltQlNJKxvZrEiRKmN/HHilTMsjtWKs0lihMqJsZseQYGNrjlhp2q40MwzvpT2gbUzidQEEAC+wBW8XIHliv8AC6qGtTQhoLqoHSWAMnlz2xnKcZqkZ3bCOO8ac0EQVAxB1EgEHmIEjcGbjxGE1PJ1Sq9x11X1lWKxaPdUmLTbGZRDUJJH8OZY8goHLx5DFo4UzvSltwxZeULuQD0G49cKGkorYuKt7i5FWmYbNMYRgBpKXYidRqAGOm8EbDHa5yl3Q1ZHI2lgbk/Xzw6bNsRBYn1J/f8ATEbUw24nzAP1xUYpOzVRAOHZPLvly1RmNQMQiLBkQLsTsJ/oDiOhw5KckLpPM+HnyGJOJ1svlhJSmKhnSoRQ0bEk6bDkPXpiu1OIGse8+lOYEmflf1xq25CSUfmMs5xkTpojW3XcenXz2xJw01EqrVLBaiwRF4IAEnlNpiMC5fO06YhFYzuYE/EmcFLxi0Cl6lufkF/PCuuBunyGs7MdRMkmSSZJJ5kkyeuO0QN4jwHPrhRU4i56DyAH/cT9MaFeo22o+U//AKwMKwyQ7NvduSCCed/XAuazKKVDsLskg2MBgT3RytgD7hWf/l/6ln/3CcRZrKVaQ7wgGbCANuYUeOEhOZcTxFTLBwQZiJaR0tyxDS40GbQVIbxChT5QcVOnRraV0nu6RAgEbX3GN+xqjdFPjpAPxXCzSFkWzM5gAW0z5258z5RF74rPaKutSCAdcXvINrRbl4eOMNWoZ1U5nxf6TGFtaoRMAiDPlGIctxSlZulqRBCgxJuPdnx3nElPipQhgRrWYY38Pzn8sBooIvN+fKeVhiBgLC/jb6YpMVjijxEFGmV1CC3/AEgRbaTfxwHVb3yhMCJ1XtPW3UHb9MBVKhEqCCszMcyOpviJql97H54bQE2aqkPqBnoRb5/D44wZkuwlZ+nh88cMJUT4gXG9tx02xqrWEjTHugGNp52It4xvc88FiLDwTJDMEUkUCq5MMXE/wxJWB1EASJJgCcA8XrvTcLqnRIUGTHodonnznEfZ/N+yqLUIB0k7jYFWXULggiQRHOMQcWZHcmnrZixME6gFhYgxJ72qT5eZE1x2BNl+HBlDd2/+JR8iw+mMwukdJ8Y/rjMLcLJeLcXV1CImkbkzcmOnSfy6YCarqCgWA8efXHNWkCwUev1PwwRleFtU93l16WMk8oBk+RxSxiigjh3DHNQBULC5BA6cx5Y9Eo8MemNwoABQi12U6oI3ubTGynkcQ8ByYpU0pwC0G8+7JJO3hHhY4e1W1W1i3LkQOUEfT88eTr6z1HXRDZIuYYRpPdIJIldWrykXO/S+NUKxJdJkyZB5g26xG/7tjqtlBUWAQdMlQNiLEW5/1OFOYzj03bSsM+ktEEKdtyRe3OTPwxz7y2JJ872T9oSVqgqYted7hpaB6C2Eua4N91qIFcswVmAjTpkwYOk6j8ME5TijO0qpBB71jCm0sSB47Hpyx1xRndmXWCmncMS5535KJ5X35Y79BTyxZS8id11aKQAGqCQBACjYb8zf0GH1AaQI5bYCThbUlFYkMXJUDbSEsBeemNDOt/KOlz4T4Y9Oq2HZNsSt7eZsdth+yDiOtQ1qVkjxEgg9RfAeZzp0ufZ0mKi2tNUX5Sdr4S1OL1P/AJVAeSEfRsTi2aKaEvGcs9OqQx7w59ehw07MZFK8gsQw3AjbkRIwvzVNnYs258/lJOGvZPKRWLfyg/Od8X8zNvwP24flKYGpyZtZp+S4ly9XJzGj1YSPmSfliq1xt5/kcT5PY/5R9Dh4IjItubz9CjAVAzEqAAI97a8eI+OBqvHyrlDSClTDAySPC3PC3idWKiN0egfgFOI6ma1sxj3mmfIf1wsUGRbuH5paqlgCIMX8gfzwr7VpC0/Mj6YL7Nf3bf5z/wBq447SbU+XeP5YrEVnfC8pNJD/AIRiPP5paTadMnTM8t4xc+z+WonKZf8AhBmaATJm7EXgwLcsNczwilSzzBEABoIb3v7Rh+KfDGVIujykceg3RN457/s4FynDRUVqhQqhVzqM6ZB0mDFvOfC2LNx7hVIvXdg061MwDBLUwYEjrzxa/s+yK1chTpNOkmuDBg/3j7Hlthy01VkRbbo8azmUQBgolvaBQZIGn+bSYtP/AHcsLs3pUkbi+mOhuJ6/0x7LxTsfk6VWotVKrXHs2FT8TkwgBUrIABlpJhoFr+L8RywWq4EwGMc7SYkiRP8AXGdUa0DJXIJspEc+XiPHEFNr3wT7BPwlmY8o+XjJ/LEK0+tvPxwxGnaOX764YZXJa01QbETtte4+Vvn0AFHczYemJvvJCheQ9NzOJkm+ANVM2J92Re3L93xqm7IZAj4TGIjU3vb0+vpghnsLSQPIWw26A6ENctSv1JB8rDGYhDgW7vqs43iRjDJ8BbVZSQ+zWOmO8bc9t7YtHC8utFCWHeMmb7jaCdrQfjfpYk7OKshXvMrcTMeXhjZyAS5qLpG9r8+Y8/rjy9XXciXYupcZAI0qIa8QR5tpO+288sC5rijKdRIgbR1MW08v6YbtwihUgLV0m+nTb4dDYY2/Y1aigNUYkH3jzHjOIhKD5Ea4dxpWMQAw3BJ38Cbx0nAOc7TUTUdXA7sqSYkAgbEnvTAsPywwbsBS1h/bVAQIsYIInTB8tPwwRmuxFCqCGZzeRO4JMmDynmMH8qLuxlFzvEQrA0XhKhXUvioC6TI7y+Y674YZVQDIfUGXVuDEi47pIv03wdxj7KyVHsapkHZ/E9dp388KfuNLIyC+otMixKlSRyNp/Lnj0NCem5LFiaH/ABFx9zpH/G/1PXCoPe/Nv/HEycRFTJUgOTtPrJ5HAiVL36/lj02ibG3ZR5zSA375HyNsLe3nHRmK5WnHsqchY2Y/ib5QPAeOIqhNMM6GDDXE/isY+OK+5wkgvaiJsNezI77+Q/PClsNezR77eQ+uEwAK3Lz/AFxNkmsfIfQ4cv2X1RpfnPe2+WJKHZNgffWNrTPpOKQmAcXO3nS/7VwJQbvD1+mLJnuzJcDS8EaN/wDCAOXliH/hdxfUnz/TBQhj2ZP8Nv8AP/4rjjtGf7ocyxj5YL4Vw/2SsJmTPyA/LAnaEj+HIMTeLndZgdf1wPgFyekdheGq+WWCSoiDzOmb/Ek/DBnFR/6//wC3Xf8A+qf1xP2BQfcabKGAbUQG3jUQLcrYm4vwaq9YVaRSdGgh5/m1SIxidCKHxxVisdAJ1U5uebUo5+OHv2dEjLJzh8x/7lT97YfHs2rLDpTbabWJEciDzA3J2GOOy/Zo5ZCjkMNTsscg5YkHrvi3K1RnGDUrKV23y9WshVO9Ty/fqkR77gkgsBrBgATpE6zMY8ZzzBWMAEMZIvEfGSB+Qx9Pcb4YG1OVY00ov3adnc80AFzKiBsRNjc48V4rwYvVzF3o1lqQtGpHsyIZqaIdtQIMA274FwTOLW5oV3J8JqKquSpBBmkdd1NwkaRck6gsyYmCBOFlfKsmkFGUGO8RcmAGiDBAMxzg8ses9j+zr1adbU5b20WZ9SCGEVW0IVpnTIAJDHexHdH+0rh1MUy7OlWpWZPZ/wAVnamFCKQiSbME7zk3PIYdA0eSZmxIBkDY8iOsYgq1Sx1G/wBMNuKZVlQ6hBJm6kSAYXTysdQiB7p35Q8I4Qa0wwBkAAgwZtGoCAb7efTEKSqyQRDB21bEf18Lx647fLXvM9BaxAIgG8Xt1GMy0035G7C5AFgQfEbyDbbHSlveENuDEkpadU8/xc+uE/YA88SpJ3VoUWAi7kaieZMjrONYhy/DKzqGWkGBmCEY7GNwIxmMfTh3/tgeg1eITo1OVIJ1GO7FpJBI2M+k7HAWXVneqksEfUFb8N9rEAxcWmY+OPYcv2QyyCySPGP0/PE7ZXKpErSHSQDt5z4Y51+FxW7LwR5V2e7O1DW2YopOmAb7C4Ei5vvsMXtez1YCYG2xJ+kTh43aCio9/bkAflAjAOZ7UqRC6x4wLeU2+WB6ejzOQVEqPFuO0qEh6id3chr6v5YgGfTCOv8AaNQX3TPobx6TjjjfCsgXq1KhLVJJYBl1FieagbmcCrwDh2lWupYTpIBI8DHj9MQtDR/qbf0Zk0DcS+04sjLTABYESSZHlaMUjM556jEsS2o3NyZ8cX88F4cASSABudvlz8sH0ezORO0LYX1xPjvBxrDU0dHhP6f9Ao3D8w6oEaIBJF74Mp5gyfP8sXqh2ay20KR11k/I2xJ/w3lHUjQtwNiAd97Y0/iuktqZOJRMznAUYSJjCdmxdOJfZ9TJmlX0mTYxF4gTy54TZrsJUUH+KpIFlDiT16cvpjWP7Q0Jd0FFfepg3geeVHbUwFhvjVXsrWF9DEeBnbfbAD8NI3BB8f0IxuvxEJcMexfcnxamf+Yv+oYYU80p2ZfiMeZjKnxx2uXbfGy1okNe56ir43qx5hrcdR8sS0s5V5O/ox/XF+pFixPSteFfGKgDU9W0/ms4qD8arJ/zHHrjT8SqVGTU5Y6hv0PhzvGE5JopRZ9JdjcwHydIrMQd/wDM2HWPOOCcTfK5NZrKAqzeLDcLFpifnien23VkJ+8qGOqATHO02gY5nqxW1m9Fw4jx6jQ/vKgWOu+0+uI+D9paGZ/unBI3U2PL9Rj5w7UcbrVa7kszSd73/Yw27E8Qai+ttUEWMQeYPpP0+OM9ZxWQrPojMBSIYwLc42vF8UPtJwqjo9uQNY9ptUuX2RiTFtSKeQvPSa9V4u9TW2sc4/LboDPPCrN5+uy/3hgAdLkE3PO29r+GMH+LbdKP3/IWRYeH/aMKNNphmU7AAbwRoCwP5iRbfecV3tpxNqi0DQSogO3uqIFT2lNdg2pdQJJPIkGZxW8tUZHLSdJJEbFrbzG9+e1+uH1CmxXSTLBBIJAlGifetJBuPAYiWvOPewWxX2hqqchUVdKtTqAnQohwzkJ3t10r5cut0XZak7KToVqSMrOxXUViYNr6esTsCYiQ67ZZdUyrFCnfqLZSJgSVt6YSdkeLtQrCDCA9838SDA5zb1w45PQlW7sOh3xbg9PVXaogY1KftKFUOGUsl6mxAMgqSI/njC2u1OrSVaZqtAVqiBRo1aYAOlJLGIvIuTPLDTMZb7zRYpK11dydB7r6QdTaNmMGCRBg/iuAq4Ln0TNBXCaaoAZm1aQRIJXRDEGIhoIJk3E4mDli+W0FMsVXiCIdH3Nm0gCVWoVkAAwdXLb0xmH9Cj3R7GjSenA0trqCQbz3abD/API+N8bx5/qy8fcqpCeh21zRSfaF1UBYPgP0AxGe1WYkELv8MUZOIsoMNE743l+NOhkMcevPRydmbbs9BPayuRel8RB5j1vywBW7QZg3NrHl64rmU445PePqxAHxNhhnUr1G7xiD1uB5HY+nhjNaD6iGT7EXEmBdmdHktOqd/QiNvHENOqPw1WXwIP8A4k4nfJuGHs6skk2BvME+6b9eWNVMzVSVqUqb/wCamA3oYBx11RSo4NR7AOjybXG4veYxK1esPepT4gH8pGAK9VC16Zpi8hSfSA22OqRAPcrFfOVv5i2G0FILHGeRDL5G/wA8T8O4gp7pZyx+Ft+e2BTmqyowlXSCD7rQI3EiRg3h2aQNpq5VQQp7w1K3IcyRjKcVT2JxVDEMp/ER4Rb645fSOc4Dq5ineEj1OBzmADYDGHp2RQb7SDv8/wBMbNUEzAn99cBfezjoVwd8P0xUHeyVh7vXa2IWyEHcjHK5wCwt1PP+mOjxAeJ/d8TUlwFGly8nrjEoRt+5xF9/INoH1xps40C4w6kFBLZMiDv+/hiYZJhcz4W8PD93wvObI/F474kHaCrEavpgcZvgdE9UTy8ufyxp1j3pE/LAY4kZv+/XGzxAk7YahIYbrAiW+c47TN6fcYnAFHNoD3gY8Dz5YjqZ1QLC3jhODYBuZ4hvLtIFr+nwwP8A24/8zf6jgMmbxjBTJNl/TFrSXgdBf39msIAx397KkCZBif30xFQys3LR4aZ+c4jbKAyS4HiSB+eH6aHiD5/PFrAG2wi0bDALP4XPpHQ4NpsAxkgrHXAmYqAsY9PHG8UlsMK4Vx+pTYQxjYjwO4k7TzjB3E8kGoioqgFYgAnXFyWtAF5PpbFdZr2/fTEwzrnuyTb4RzGB6avJFIP/ALYdrnQT1IWfmDjMKm0c5nwxmD0o+BFwbs+nMqfL+uCMvwOl/MR5AYJSmnUz5f1xo+AnHRia8C7NdnD+CoDP81j8RgHL0GpJIDqTfUjQIO0x9Dhlm80wHdWeX9cc0sxAANgAB8MLEnZiHNsI1ag1+kH5Rjujnai2DNHQ94fDb5YtR7LivT1JDSVWR1dgo6deeDqn2Z1qfepVFncCrpj6kc+YxDnRa0myjnNye8imxFu6bkHbbl0xJVqUHAGk0zzMf/zB+WHfGeF5mnTmvQEAiXXS4g2N1LAb22ExhHRy1N1EOQSWsSLCbXYRMeWJUk92voQ9NoiqcKWCUqBr7TffpuMFUeG1FnW3dG1z+eI6vDkUGVJtuW6dIMYZZd206aSKAecTPLdpOIk218P3IoHqZMkA/nviE5YjngkcHrsbfXBH/DFdomI88TUiVFgC5Wec47XIMdr4aUOylRYlxI6EYccPyKJdypPW5PwVhiZKfRSgyqNlWAkr8bfLEVWqo2GLhneHUH7zzHILK/GQfrgNchlhf2ZA8Thxi+ww9yp68SBSdhPpfFpGfy6e6sXvJUi3/TjpOKUXJ1VFABHu0t7GbiDa3xw3sGK8lV+6P/I3wxg4VWPIDzti1PxqiNGmRe8UxMX5liScc5jjuXAEUmZ+epiAbdFgC+FmkOo+Sr/2S8kfv5YlXgzDdwPTBZ48ZOhAt5AietpiemBn4zUEAGwJgbxPISLYeXsTaBc3RSkyBmJ1TJHID9/LBBFIDVp1eu9sLeJu1R9TkmLH44zK07BeY3GNG1iDY2q8SQWSmAI6k/068sQHiX+Ec+Z/XAjCMRVD0xPIrYW/E2KheU9fl0jAbnHIxsDBQG6gGITSxOib9BOMSnM322kb+mKQEDUcaFKDOJjJHlHPr4dMYARb9+OCwsgegJ/pjMS6fGMZgAua1cdmr1xupRO4WMcHKsORHjjotG9Mx1Db/P8ALA1TKjlPqMG5fK6uYHiTb6YMbh9MC9ZJ8JI+QwrHi2VmrljIMkAcvHlgpOJVFsTIG3++GL5UEwCD6WxlTg0bso82H64LQlF9EX9vDQdQGx96CDANvHG8t2dWrTWWoWUX1qrbDmD9cB5nhykwe9HQ+m/TwwQlDT+AietvyxOPgq/IFm+z7USfZ1gfDUCPiDHxwNlc/WpgK1OQLT5dD0w9VfCPjfE9PKztf0icOiXuA5XjiHoD/iH54nOdETPwH6DEuY4QhsyyfUE4Eq9nSt6bFI6nEsMTVTjCL4+l8Bt2kI2SfP5bYjzNGsBDqGHMiCfiL4gSnT2OpfO/5TiXZDi+jjMcXqPzA8sDmu8RJ+mCDSv3YbpFj8/3fGFALvK4zba6M2mAxGOQDgx8wrcsad4PL/fE2SRLXMbkdcEozEXHyv1H78cRNVnYACeXLyxhqkTy+OE0AZRyhqagoUECYuC2/ujr4YWmuJ2JPQDf0wQM4UcMD+9jiTP8OIHtY7tQyGHiNvDmfOcWoqrZeO1irOVA6yPDBdNQqja425+M/XAuZEJAmARjsmw3w2rRPRzUfEa3OJVa1xjt2vYb4SAxaCyJOJk4fquCLTaYtGIqdSOWJjmSNukD4R+/PEPLoCUUQiwTM2Mg+It4jArKNxv4n8sR1JIk9ev5YiMjlhxTAlxE1UkzjhmixxotOxti6Al1HGYgONYMRlzbfHIc9TjWMx0mx1P1xKrGd8bxmACfL3N8dZlR0xmMxD5LXBxTWw9cNOHoCtxNzjWMxMuCo8lqyKArcDl9MD5uqVB0krYbGOvTGYzGK5OnorVJywcsZNrm558zgZ9x643jMdSONkNb8P8AmP0OOOIrKXvtvjMZgfAFXPv4Z5S9jcdMZjMQJC7PoA9gB5Y4y4u3+X8xjMZjCRhLkmrCJjw+hwKdsZjMTEgPrmckvhUt4SG2+A+GIA59hudz+WMxmOldm8uEL6u3qMdVW29caxmMjM3S/LElIYzGYlks24uPLBLoPZzF+5/5YzGYiXQAdA974/TBKIPY1TFw1OD0nVMYzGYvsYFnPd/fhiKl7y+mNYzFrgaDl2xmMxmG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data:image/jpeg;base64,/9j/4AAQSkZJRgABAQAAAQABAAD/2wCEAAkGBxQSEhQUExQWFhUXGBwYGBcYGBgZGBoaGB0aGBgeHxgbHSggGBolHRcWITEiJSkrLi4uFx8zODMsNygtLisBCgoKDg0OGxAQGywkICQsLCwsLCwsLCwsLCwsLCwsLCwsLCwsLCwsLCwsLCwsLCwsLCwsLCwsLCwsLCwsLCwsLP/AABEIALcBEwMBIgACEQEDEQH/xAAbAAABBQEBAAAAAAAAAAAAAAAFAAIDBAYBB//EAEkQAAIBAwIDBAYGBQsDAwUAAAECEQADIRIxBEFRBSJhcQYTMoGRoUJSscHR8BQjcpLhBxYzU2KCk6Ky0vEVQ+Ikg8Jzo9Pj8v/EABkBAAMBAQEAAAAAAAAAAAAAAAECAwAEBf/EAC8RAAICAQMEAAMIAgMAAAAAAAABAhEDEiExBBNBURRhoSIjMnGBkbHwBTPB0eH/2gAMAwEAAhEDEQA/AC/ZHDFhqYXEZpOosTrRsIJJ1KQIJVlGXJ3mr/6KlstcCtOmCFlic7xuW2E7wB0FSLxit7HfOZC+GD5Zx/xUVrj/ANYLLd1yHJIDd0Y0FZWGmWE9V+HoylHHD7O/o81Rlklvt9CzelV1AEzsIOT0PT31Dw9kmGuRrExEREmNgMwY+NOYuo1xrYgakk8t9JPs5LHM7x4123xltlDBgQ0RGZnaOvup4Tcn95s/XgScVFPRuiWKUUrDFhJUr4HeOXl5U/TXUnaOdjK7FP00tNGzDAK7FSKtd0+NCzDEq3Ejaar5FO1mkkrHToms5In4VdLxVG1cA5Zqc8QCM1GcW2UjJJF+yykCRVnHKgtt+c4qdeJgb1GWJlVkRYuJB3I8aUrO+arPxXSo7W+aZQdbgc1Zct2yW3xTOIBBEGmutROpj2qyW5m9jjnxFVjEmnstMNWiiMmMAFMuDK+Z/wBJFTRTWHeXP0W+1fxNM2BCpRTylKK1mJb1xiRpuaRABGkHPh8qZbe5Im7iZI0jbGB8T8B40gK7Uu1Ep3ZHVuOWkvHe2Gcap6fVx85zTQ1z+szAHwnPs8yZ90eI7UiUrxobuyOXGuEyLkYYAR19k+Yx128TTjrLGLkLKwIzAnVy3Mj4UjSUUO2g9xj7WsBgbmomIMQBvMDTjkOfXwqZEuH/ALseUE7N/Z8V89M4mKiKmnr50ksaGWRhK1gAM0kbnrSqjp8TSqfbKdxnnN/ivVWmthJCmC1ssuTgAAHWDM/bzxat9qsLZubl4II0lB4b6tvskdKzL3ALerUhv6dWlmJBBbTIKyRcAcbQV950u45wjac+ysyMAkK0g8pnII7umM715E+syxWpfsdfZWm5Gx4LtJroKnTaYQdSsHJkKdjheYyNunIiOHGotALGM+QjHQR9/WvO7fEQTJjMeZHlv40YsdtXVVhk62w0RnEwTidt8dYqvTf5eC/2xd++Tky4JP8AD+xsNNKKy9/ta9aMXSFfcDdSJEwVJBzA6ieoq/2fx5v6S1wW5J0hcMYG5BmBnnvp23r1MX+Sx5HS5+exzy6acd2Fy4DBeZBI6Y/PyNP00M7MTXcuPrfSjFFUscGFJ8YhgIaYKyKu8VfYEKiFieYI0r5/w8OtdGPNati5MOl0ieK5ppWrUDJJMySfHoOQ8KkAqyZGhkUoqWK5prWajgQda4Vp+mu0LDQ0VIDXJpRQYUdAk1IyneoorqgkwJJ8KWTS5Y63HG4edMLV3TSiiqBuLUa4TNdilFEBwCox7Z8FHzLf7amio0Heb3D4Sf8A5UGzIlCiuRTgK7poWGhkUoqRUNPW0elByDQxLc1ILPjTxbNdUAUjkOokZSnIgHWn4psULDSOxzFcbFcGK5WoA/XSpldrbGPK0vlr4kgoHWBDkhyrwIdRoiMMPo+BEWe1OGUEfqTeNxpYl2m3A1FAAyiOQyMyAcVFw3at24t9kGi6Ai+ruidOogppEidwQIxv7Jih3rwiENcua7mmQtvQsyCzAgAwcgznA8a8CSXk9ptBq/whVLVrhtGm6rT64TqMiIuKJ1SGlc6SuAJFdv8AavDi0bI1FY7xSFYsCCNICnQ5bEkGBzxNZ5XRkdAoAIVgAgPeGAxEbnUuok5881f7B4pVdhet2wr7nQcAAQoI2wATuZE86m6fAmpeBlvilS6q8LbLs49m8qnvLvGwmYJYg/bRfgfWKNfqlVNUiyoXVbOs95tagNC6hIPOQNqp9n+q12gGyT3giOQGMwSr93YgYJHOm8VwZtp6samhm1tMz7JyJMLMbxnOd6Ca06uWjW0rZquzLvrzcVnLoxYCBoWJPdLKRqJA5YPKjNqyFUKogAQB5VneyO1raCGuBu7MAbmYJACyeecA9TNWL3bjyyqqzp7pySCZgleQAiTO5Easx7ODqYRhu7Z5+TDOTe1BF+KPrVRVDAiWIYd0TAxzyDj+yecA94kaz6sGIIZiDBAzAwZkwNxBE+4dw3FaFhWhng6nBca5Gv2AQxYEYnHjRHs/hGUkk4zAME5Mzr+wQI8d6vDL3OCc8Xb5Lmmlpp8Uorqs5xkV2KdFNvXFRSzEKqgkkmAAMkk8hWsIorsUAvemfCj2Tdu4kers3GUjrrKhY8ZoXxXp4f8AtcP7711V/wAtoXD8Y2NSeeC8lFgyPwbOKo2eEU3gzszBWmCZAAIOBWHb0n42+4RLlq0DzS3qIG2GdiCc4GkEmtZ/OWyphLTFhjvgifjBjxiuLqcymkkdeDDKDthf0j7WscO/669btggFdbAFh4A5bn12rN3PTrhf+2Lt7n3LTBf37mlfnWc9I+17nE3QxABA0rbEIyqOQO+SZO/4CVUlgPpT+y4gx4SPxoR6iSjSHfSxk7Zpb/pxeb+jsWkE73Lpc/u2ljf+1+NDrvb/ABd0mOL0qNzZsqi857zl2gQOVCLs8wBHI9xyY5zAYYnn7qdYQqAfZ/tN3DidjhW/jSPNN+SkcEFwjt/jr1pku2+JvNcWZZr3rARgafV4XeDBU7Dwrb+hzcTxFtL7cUGHrCbiC0qgwgUqTJIghSCIkZgyKwTBVILAzIgsCMDc67eDJjefsqX0e9Iz2fxBYajw7x6xZBx9ZeWpSdsSrQZgQ2LJT3Fy47jtye22+GBG9L9Ggda894j+Vi3kcPw125uAXZLYP1YWSxB32mPkPv8A8oXHthVsWJOxBdtoiHZATPSeQ87PPvyc66dtcHqKkDrTxdPSsL6E9rcQ928/F33ZQFVVZNCgkEkwqgHCZMsMnNbU9p2gwQtloiASO97MnYTBjyptdq6EcadWOa9NRzVF+3LIZ1JjTqySoDFcEDvTJOADvyrPcD6SX5JuGzs36tUcEkEqCG1tgHTM/W3FVUl4Jv5s14pwrPN245sltJDao1aCFAwcliQr52kxVLju17ptW9wGZgXkDVBAiUIZY57T5UbFs1d66qKWZgqjcsQAPeadbcMAVIYHYggj4isH2+15kseuBjRqGWJO+WGkd+Mac4862Xo4n/p023cnEZ1tPvpXLawrd0XK5VgqKVL3Cmg8Ut3bge7efUMgo6QSrIFABBYAiF0xvI+LXsLxd4lHCtLOdRwBpBIUBBAHd5Y1b7VL2faX1jXLtwGLuHQj1YKgQHRsE96QYkyxBq9wl9wWNn1nq7oj1ehnZQdRDooC/QDAaWGGUQcT4dNM9XSvI3s+1a/RnH6/1gJbUqn+jLnvKCAGDLjUMjUN401a1aLtp+64YhQBpLZB1lhbQymApySuqDMia6cRaRWtojIXm2pYSy20lk1AuDbMLjTv3SZNA7F5rgCWrJthCAbltWk+tYQWn2ZC4HgR4BmvYtxWyRoeK4jU2u0jW7SAI/dQsysAGC96GYGSCQTkTOwv9m8clqfVpdAKhi8KXAiGXSDBxgrkGAeWc2OBFviCtx0t+qQOdUhiTIB040mOuVOMmi63WW7aNm+rq4IXQouHUpDtsSuc5nVlgckzklVvkK1Mks37vEFXGs6O4rtbYLpfcoCB3owZjkRNHOE4q8CoRI1EB3chnLAFcqvsx3YiBk4oYA6sbd11YatZU6gVIJYaSc28sZ0jYsMbAx2IxTcr3mABeBOCWIM5MTt9xq3TpqWn2QzNJXQW4fhWkm5pYzKwD3cAGOkkfx6S2r+pmAGFwWke1zEb7QZqKzxXrgwt6gASrMwZSCDkKMGYnPKRvtV23aCgACAMCvWgkto8HnTbb+0NrsUzir6W1LuwVRuWMCsT276XO/c4aVQ73I75H9leQ3yfvozzRgtw48MpvY0XbHpBasd2dVz6gO3ixzpHz8KwXaXbF6+f1rkCZATCr0Ak5MfSOfKqSpyEn6XtAtJ5kEzP52p7d3H+V8Z5jO/xrgyZpT5PQx4Iw/MjuLJBMs3IsSy4597enLb1e1AIBMGNMn3DPmMU69OATA5lojy1ZkDzqf1pAwGIjuyNa77yskfxqRY4ncGkGCT7LbeQIOOu3l4NvXCBp1AAnIbbxg/DpTre22rnA0uOnsN3vh41DdWCBOn4rnl3bgj51jDL+0knJxqEjH9oTFK0xOFyJzADrI94bbwpq29yFPgVET77THn4UnTqRPiUPhvcVW38awTtuZKzBHLUCAf2HAgbbGorkCPo85k25+IKxHjU74BHeA830/PWh38qiRVJhRAme4VBOJHsMp2FYxFctzIWJ8Af9VstPvFWOz7CPcQXIOTpBC5gHqFY5jcGq/GOzEhBkGNRE5mT3riETAPPaqvZF66t8OxlACukOpjVtADY5ZAnMU8KtWTyW4tI1X6PbHrIQQo20kj2eSxE6hPdjkelMtlvV2NKQJQsMd0aek4MxtVLiO07iPb124W4/cYhpEpp5qPpcxOJq2O17CSr3lDARGoAzAAnw512RcXwebNTjSZe4fUGCxCgTMkTA2jaQB5550RZbXr07sofV6lIydQz3WnUDmeXyoE/pBw2gD1q6gxJOs6YxELMAzMnc4pn84uFDhtaaREpMzA73KMmetUtE0mHeH4q2j3DCwyXFVSQAs+yOQJOwCmcwKp8FxOlbmBLKRzIj1gM7QOW/OMkxQrh/Snh0ZzrU6kdQBsNePqnbwiq6+lFhVddY7wjZsd5X+r/AGY99A25rH4krw2nS2j1nSJAWYLjnjkPuFUeKvtotBpIGrTqjTBJEiDOD15gchQC96XWTbFuRAJbVoaciInTtB28qr3/AEptMFEt3QRhX5knmMb8qyZmnRpu0lOq0HGkrbQAayZEEj6IAHe9kSB1nbZdgXfV8Nb1t9CZPQT8yATA6GvKeJ9LVuMCwfACjuvEDIEmSffR3sn0pFy2VQjUIUKS6vAglyNBJTCLG0nbakm6iPii3M3/ABHbdtGKtgjlnnkfIilWcW2Wy7OWkz/6i9b5x7AICj3UqjqZ06TG9m8FdtG8wRizMyxbXXp0kpKk5IgCCMRgwTixa4os6lfVrxK2kARSWRRJkMElmcI4GAdxgRT17J4ngyLl24xWEDMhVhJOF0C1KyYA+sYycCpbnHuPWXBdbhzLAi8LelziSF9Xi7JnYnOZBrzm0ei1RPw3Zq3Es3TaVbuprl0aoae6pRgSAPCJPdnrLuH7TTT6t1lAX1SlsFzvagwFgQ0HA704jIaxc9YjE3brujHui1hgo1Akd3ETLMSMyNxU/CXmd7VzR3FCltlRIACgq57zZAyIzgDJoN7AVWWOA4i5dNxTbR7MBFAFtiVBxuMnTkBx9OYxFXLJsfq1td1mLuJlihXKgGAF5TggacDY1Hf7RNyyzq5VmvQty2SwKriSr95W0rEAiYGwxQxONa693VpY90h9Mtp3JCiT1nJieQpJTo0tuA32eurUrBryOBBKcpGrZu6ZY9c4wK1fZPY/qkle4xk6RGkE4HXbkJiCQd5oF2Vwburut4jQAF0KhkCSC0zkgEEzIiKPcPxxt2ybjltOkGEL3CxmO6nM4gR7847MEVyzlySb4C9tDADEFufjQTtj0ltWdSoRcuDGkHCnozcs8t6yvbXbNy5651DqlqEuwjreAaSASEDquchOW5iqv6AYtaGZhcAZMHSF+kT6zTogZjcjImrSztKkLHp03chnaPH3eIzdJJnuhVLIDtAGDz3Ofsoe6zmQepDEeXdYTPhRDjuEtpZNxGZmIOgerNpWYGCJMkDBhogxM5FDuNN5XU27YBRRm6SGVip9YsACRJbJg/AGpKM58IrLJjx7N0Oe3IkgAYHeBB+M9OgqRbJMwTp5AQ4+EAx76Hi3xHO5aUf3/sNyPlUT2yT3uLUfsi0PnpJHxqiwT8/yTfV4/Fv8kwxw6CdwPBSUJ9xBBHhXXUbkAeJWPLvIc/Cgr2rR9vibr/8AuXCP8uKYeF4T+rZz4qSfi1HsrzJC/FeoS/YK8Xx9v6d1IEABriH5NBHPn0qoO17I2uDf6OuT+7qH3DxptpLY9jh2/dUfnlVhPWH2eH+LeXh50e3iXMvoDv5nxj/dlVu1EYYS6x5fqp28WCHr8K5+nuRC2bg8C6qPDBZ/sogljiDtbRfcTUq9ncSfpqPJR99asK9sGvqX4iv3A6fpB2s2wfrFmnz7iqJqb9F4pgAWtgCfou2+PpPHyok3ZlxT3+II8JA6cvdVi36NhwCXZh4Njl+A+FNqxJXpYv3zda1+iAo7JuAENf0gzOlbS7yTnSTyPPkfGmt2dbA7/EMQOt1uo+qR4fAdK0aeidvmJqa/6N2xbfuD2T8hWWWN7RRninVvIzK8IeCtNqDKW6wzHON8nl9nWpjw9u8TcCnvQe8sHAA5+VA+0ke1cIUwBEYHTy86qN2he+k7fExyH3CutZIxdM43hlOKkn9TT/8AS0+r8hXD2an1R8qzB4tjuzfE+dNNyef53+2m7q9CfDS8yNK3CWh9Qe8dY+3FRm3ZWZZOvI7YrOE0b7etgWbBjw+QorJaboDwU0re5M16wPpL7hO1MbjrA+l/lP4e6s9SqffZVdLHy2HV4sXCFtKzNiMDc0X9CkVA14943HiDJIQEEnTpIY6uRI9ledC/QfPEDz/Pzo3d4xAAlq2AEBAYgtoUBp2UypE4M7E4AxHqcj0ot0uNKckvFBdu0GUlbTnQDjW3e8Z980qC8P2pbVQGZ1O+kWkYCcjLnUcHnSrh1s9DSjR9ndpXLti6yetW4RcHq7iwodYP0j3gR4iApPKKAW+1Dxt3ReItqoliANDFTj2m9qTsCJzAqhw/Z6B+/cuXAzkMw1W01EmSQc+0djg6jy3McPwtmylwvZuo1tnUaEMAMRJBCEARpaGPdnG4nm2SOnU3yXf0BRbDWciyy3NIJNwgyjEpkEkgHosT3YiqnaVt7KC9aUrbe33rRhnDGSdYaBGkCSJHnvUTcddRbYNl1BaUuB1ViCU7shpzKiSRJMEZqftK9xKn1gf1qMCdDrK6tRDAQpWe+ACDPtdKD9AdWO4aSgJtpw4VdQKsFEyI0jTpEayO8Dz3rnAdqOrs9wi4IIGjuSz6QRc9WpjYTmJ3waZwdoszC8hW3o/V3VuMQWAE90nn3hE4z7nA3bRkXTbB2CyEYEe1E94EiPH40r2YW/Re4Lj7mgopuWm+kog6FVgNKEqQoI1GOkbCjPA8OjteDcVcc3EAHcCHTmAO6AxAXl05UGHaK6U03Lo0rNxRk3FPtnvAgmdUKIkuAOtR/p5cmWCopC2yO4FAPeyMhiIPId3eqwm0SlBNbFjjPR57Shbeq4TJOJAQrhtBmDhsEmRQNez+KLQbxhYBRNK6ZBK4zpH40d7OtLfYC4oYoBBIEHSYUlYAbcmWB5+47b4ZRsAPdVotz3RFpRVHnXF8BoIFy9cY4MbjGRIOD5GiK+jy8RN1na4XJJJO55yKDds2hc4g6nGFZipDHcGTgQcHzrV/yeweHIDawDhsidxs2eQ+Fdc8SUbOTFmcn8n/AO/9FVPRK19UVU7W4Cxw49gE7+AH31vxaFYH0wvqt4agxGqMAEYwAZPhOOlJigm3ZTPklFJLyO7CNq85QoAw8I5TEHIxnxrSW+yVHIVkewAv6cIDBg0GSIMFRt5ffXpGijmgk9gYJuSdg1OzR0rnEcOttGYjYfHkPnFFgtD/AEgxYb3fLP3UkIqUkimSTjBtejzTtPte491wADoVmkzEiDAHIe+jfo/24z2mBHeGMmdJxOeeCCPMeNZzguId2v6ltgqjFSFyT4yc0U9Gndhd16ZBgQAuCE6b8816GlXTPMbai5R523v2Drt+5cuPmFho5klSuTPmR+NaX0T4hhc0Ns32wDPzis/Ye5FyXJhHIwBBBABwN6N+iDM11Czaj48u6p+81Nu+fNlVHTVJbNfU3QtVDx9v9U/7LfYavhKrdpj9U/7J+yuKPKO+X4WeR+lHDZZh0oBYI0ifLPh/xWy9JrP6m4f7JrHPZ/UKf7R/+VdOTeb/ADIYdscfyH9jdmi87hnZACYI0xzgZ3zH2c6vf9Etqrs964NFwqUCF2IkgfVVTA5nOobVH2Hawe7Pfg+AMZ8AOsR49ZbtwRc9knV9fTvsQIzzkHr8IubUmi6imkznB9i2X1arrAQpnKxJYEEEHVhZwRV70ttAcJaOcHunbkNxPSev30JAgMAwzpiCT9eBvIo16RknhOHG4a4FP7sj7Krik2n+hDMkpRf5/wAFS32NwwCd6DGdZYydvZU8zsDHI1XucNw+kQsN0OoyDuYk7d7c7CN9mfTgcu6dJz0Ajr+FQcTaDMdtKmIMicBj9qT5T58jnK+TsUVVhb0PAW8YgDVjniR5Uz9JUWyqtnDAKDMEgb6smPvrvoqP1ndjfHTlQLhO09EnTKuolWYmTuNuUkc9q6epVxicnS/7J/p/yELrsSYXUOuqJPPEHnNKhQvjlbUiTuBO/vpVy0d1mzvMLiW3dwresmIj1ZBgQBq7kc2AXE7EVetdpMOIBYrcBgldDAFYCk6NeSNjv86bxPZ3FHSfUQttlDAOveHI65KmARkdQd4FB/SPirdkGxat7xcZiweCYwsE6ASAZwSIxsa56sq9tzUdq8Azm4zXGW4ysUtBUCPbnrkNIOuQdz7JrLP2mbbNpZ3B0a9eAXRhnSDyVRvuRnBqtwPG3yqhnOlmAyTCjUpnT7Ik56yJqLikLezIzPLTAyOg2B3G0dKF0xXI1v6UbZdF9hklF0knSySwVSAjEDX7R9puWKl4e/bSTY1NNsBfWq0Ke8phW9lpz4EmCJrJcBxzrKgG4n9WxYrJB1EGQEIBy3Kd6v8AD9vtakG0DOIZlbBxEwdK95s7wfgHuBSL6aiB+sYsA4ZWEpLAgCAc+0042OAKs3LtssACFRrYJISCHAOplhphioxny2oZxHaty4o+iM4MEnUIgmJgKFHUlZ3zVfheJIVVUbSO7BA3jlBH56VPVfAUzZ9g8WoukQfZjSO8dXdJEgcs7/bWj4cuQS4C9ADmI59DM4E4isl6Bsxu3tUYWDH1tQJHhuceNbR9jHQ114k0lZGbTZ5lxsfpDYMi30HPfM1pP5OrYHDtG2offSuejLM5fYldMSIjJ+OaK+jfZJ4ZGQ7EyMzXoZZLS6f9s87BGSkrT/qYYArzj00ceuQEEzcOxAzJGcHkRXo01mu0vRw3nDsVkEkZO/uGalhkldl88W9LS9/wZz0afVx5Gkgh95kHI2EY2r0iKznZno0LV4XQRqJljJM+7TitGK2aSdUbp4uKdr1/A4VQ9II9SZ6/cTV4VW7T4c3E0ggZnM9COXnSY3Uk2Uyxbg0jyPg1dbnECQYt3I7o3BXfGdzRX0Ycxe1ROqMKBuEjatOnomASZWWBnuzM7+dWOH9GgkhWRZ3hCPDYEZ2z4V2LNG7bOKWCTi0o+voYOyzxdltrbRgYMjwox6B3S11ZM53/ALqmtIvowo5r49w5/wA1W+zuwltXFZdIjkqkTiPrGkeSFc+x+3O/w+V9A0aq9qj9U/7J+yrMVW7T/on/AGT9hrkjyjtl+FmD9Irf/pbp8CPmB99ZhuF/9JbP9r/dW+bhBdslTsTGPCD91B+2ezhb4dUGQH5+IY112u5XzONWsN+KMfbBUHSYOsmQYIjHwzTXnvZUtMmSAIIxBmZkmfIe4jfTSp6F2AHOYEe6CflQ8Y1DIYnPsxEbddyfDao5I/eSL4ZXij/fZUa2xU5EypGRyB8cfwrTdr25tWEGdFxWPWCpXbzAoO/Z0OyBthqn9hC3I+7FaMKTbUASe5vjE+W/5874Iq3+SOfqpUk17f8ABnH4G7rY49p4O4wT44IxjwqsOyeIdn1d0SNyCIIIGR1/5rWvJdSNhqnrvyxmmhjLHkdERM89xW+Fjd2L8bOqpA3sThDZgmC2rE5HdrIG3o7nNSROYOf4VubUgNMSXaIkj3/xrJXL4F7TAyw3EznfO38a3VR2VD9FJuUrIFtAiTv512m3TqYkKoE7QeWOTUq4dJ6FnpfB9tqLYAuqrqy2gWIAKgBEU6jIGoliZ+iMGYq5a9TeCPxVkOQkK7gd5cMB3QhaLmqGC/SJ515/f9HdTM5cDUxOx5md+maIWeFvLbFv18KJ2Ua8mfaORz5jc1xd/De0g94MdoarjG4eHtJYBVnZNErbLTIIWAAYkHIEjOYzHbTjItN3VdmDgFdpMBSWI3+lyE1e4fgzYtONWvUBrEhp8jzWMHGxIxIIMcXwwulVi2zssKEOVgEMADmCIK+BESIja4c+guSaMV2f2i2i4mCFRn1Qd5UHG3MnbcCi/oj6u/fto+0xyAJ5eeTU9vhrZ9kHbME7Y+A2pI6qZXUD1BIOM7it8TF8RZJZfkB14u4wUeqaABqOhu8y6sho7sggQOlGeGtcQnqzZsAllDxkR9E6gdIksrNGN6a/FLEHUf7xNO4ztRWKlgMIFEYwoAHyofErxEyyo0n8nHCXUu8QbqMhYAmVADEsxORgmt6a8g7P9IXsybLaNW50q0xt7W25q7/PTiv60f4SfdXbBuUU2qDzuepEUhXl6em3Fc7i/wCEv+6nH054n61v/C/86bSY9OiuxXmS+nPE/Wt/4X/7Kd/PriPrWj/7Tf8A5K1GPS4rteZj094jrZ/w3/305fTziOvD/wCHd+56NGPSTSNebj+UC/04f927/uqZfT699Sx/92tRj0KlWA/n/d/q7J99z7xXR/KBc/q7I8zc/Cgaj0CnWhtXnv8AP+7yt2f3n++pE/lAu/1Vmf8A6n4mtRj0BzVXtD+jufsN9hrEN/KBc/qLX+LUN/8AlBeGBsWxIjF2d8dKKQGrRqey0m0f2j91CfSplFoDUJ1Axz2blvQq32k+iGIA3KhnjPXA1e+q17iwRGkAb4B/Cqyl95rRGOP7rQ/QO44EghB9I79CBkeP8aGpwdzO+rGZXbM4ny50aa8vT5N+FNN4fkGllJuTfseGNRio+ilxK3WuM6ruCACwxK6Tmc4Jo0p/Vjw0fJh+FUP0geFIcQQI1Ly5jl76rgnpuyHUYXOqCGrvJ/ez+fOoPpnp3ef7X41VbiTg9yROdQzPvqM8QdWqU5Y1DlPj41096N8nJ8Lkrgm4dsP/APUb7qyXGgpcllYHUWGrEiTEY2xWg9cQCAUEsW9oc48aKtc4d1UXDZYgfSKGJGd6h1E1JKjp6bFKEpNmANwdD8f4Uq2FzsngiZ9cBtgOuIEUq4ft+jtpHLtyOu/5/PhXXY4j5mnLcBMTPXlBO0n51K9lt8CANufPfr+eleJVeCRBZuQV1DYiQRPPOOXzq47W7rkj1dkqJFwqQrEQO8FMjAJkQd+uKfro5c+g5e6o/WnpJifHp9tUhkcfAynQ/tjsxr11Ba9TF7UyWZ9goPZZ9QA1EEry25AGo+G9GsDV6tXyCGK6QeeAPMc+XXNzhPSK7aBUaSMgyokg7iRmKjv9o61GslngDU5zC4UCTkYHjJO846Hneioj641sXuH7Ctapu3U0R7KtuZGSSJiOQg+Nd4j0d4didFwZHJo0/W9udQ57j3UGPEn6uaaLjEjf+AqUckl4Jal6JrfoxdUZu2Z3wzR1idOTFdfsG4PpWz5MPvilbYnB2++mpbjVnJxJE45++qrrZjLIhh7JdPaUmAZ0kNAHOBlh5ZqLhOwWDNquOw2AMY6Ek7z7ue9XGuH6x2/OKYl+Of5/IpX1eR8CuaIbnZVwZ0467b5584g++np2FfP/AGm6jaPjMVMnGsMhjv8A81MvHt9Y0y63IluhlkQB7R4C8oIFtww2Gg7z4jOxqtwKXNM3VYEbypXyxFa1e1roELcPXc+NO/6pegg3DkH57RPKqLr/AGg64mZSwxIAVjPQE4mKlThjEsGAAknScDqfDxrRJ2xeAjVMDfn5eUz8aoX+1L0lnlp8fwpvjLWyM5LwBuL4e7buaYnoIMnMcxtVb9LlgpiTPgRHhGdq0FsvdddAYvmFAnGYwPPYdaM/zZvXQpf1NgLuCmu6f/bEaRneRWxZU3ZSO6MaCBO8jptXGYDr8MV6H/0HhshVDkY1tCgGJwi5JgjdudV17BtNsowfDz++ulZfkNoMCbw61L2OguXckaU7xG8zIGPP7K1XaPoyhmMeAx8px55oVa4R+HVtNu8FBJLBQZ8e6ZjzFUU0xXGgm13x/wAv8KiLj63+X/wqFeKaPZudYNqTnYwVmKV26wBOlxHWww2/uCjYKOXGJOHj+6f9lOwfpfHUPwqg3agmBB693p5VCO0cx+P4zSPKrobQwiiqc6h72I+1hThHVP3/APzoc/EnEAb9Wn4En8ikeJn/APoj7j41lmjdGeN8l654Kv7x/wB9RlT9X4BvxqqXnOlv3lP2pTC45o3xU/cKqnZOie4p/q29wb8DVdx1R/iR/wDGmlk6N+6v+6o3ZOp/cA+x6Yw46fqt+9/4Uqj9aPrt8D/upVrNQat3SJ0xvkmZPnB8vhUicQQDrG/ssMcydWdz8Kur6PMw/p7Q/ZDv+FPHo6AIPEEnfFhvvfwrxOzIPbkCn5hRO2J+U9dxiIzUPqs5xOTy3/4NaI9h2kUk3rpPL9XoBOwyVaBJ35VU4jhLS+tL27/c9lvWJpMkKs6beJLLjxPSt2p8BWGQHa1jbOxg/npTv0UCDM/hy+WD5VouzOyLRLFrbMswo9YQMTJ7pJM/dRJuyLOP1CATnVcumYmN46z7qPZn7A8LMisZ8Nsctt9/yKgucWF3Pxrd/wDS7XKxYA8ULbe80rXBKrdxLQ/ZtJ92f+Ky6b2zdj5nm9/jp5jpE/nxqfhLF5wClm6w6rbdgfeAa9KLuNmgeAVR/pFVn4wqxXU0kjdjuck7Z58+QzVeyqoZdOvZjz2RxUajw90AAkypXA33jpUq+jnF5/UHbm1sdOr1seGC3A2XYSZ1FiIJMDTJkRzg0rFy04JEEAx3o+1on30vZibsxRkLnovxQgFUBPI3UmOfOrC+jN0e1d4dR0NyY+C1prl6wu7Wl96gfZ99Rp2vw+oKL1uSQAFcEkkgCFEnnG1N2I+Q9qBku0OA9QEm6jF5wqtpEECQTBbccsfCZuD4W1c/75nuxFsc4kGXBkGR4xvmrXpL2zw+tAWJ0tDd1wVI+/wxt4VV7D7UsJ32W4TlwYJ9o6ZyQBEAb9a3ZjfBRY4aeAq3oxbkfrL3lFpfhk01vRm1nF0wcargAjxi3M74FSt6W2xtau/C0B/rP2cqr3PS36tk/wB64AfsPyNUWGPoXRH0aDh10ALbC2gOSYnEd5zk0mG+SIyYJBPnmCcb1mb3pRegEWkgicvI98aRy2NVD6S8Q3dPqgCDspJwJ5mM/jTaUkNdF49oFdK4SRloEahyk+0I0iCNz5Uc4EgoumM5x5nx89j7q8z7QHEXAvrNOnvAQczg/DPPkTvEVe4DiLyW9IuMo35EH6IIkYOOVBUnyBzvY9Ca2N4APWB88ePSqPbKt6olWg55SD3W5TnH2Vjb/aN85/SLnmHK7+UUO4q9xH0btxp/tlt5BgEnr86otL8g1I03Y1hzcdnZmYNpB1eKpJxJMddo570X7QYqImQ+ApgTts/KPOsB2fxnE25HrGXMaSFnBzBIxnpVjie2XNuHCkr9MKQdzEGep/O1B0uBudytxaSWiNzgxBO/IcxmdqhQxhl+Akj5Y/jTFvs+efjJ6bzkCOvSpWRtXXnM9384qb9MYarZB28sTVlLamZG+2M+A85qpKkkkweedz8KmscUbbDmRkY1Y35+QNBr0Y0drsm1o7yyQImSN9pYfwqK52DazGvkP6S5v4S1RW+3VEeskQZMDJM4gCdIjf8A5oqh1IGg97OQAY3G/wCNdMJEL3BV7sFcw9we8H7RVS72A2dN5seCEf6aPXROqMfnwMVEymckZHQcvOBT2zGfbsG7P9JP93+FcrQKcbH/ADUqNsAXbtnhRk30J8Wk/FZ+VMb0m4Yf93/IzD/TPzrGJaIIBGkYyQYzkHnM1Lwtsa5Y4GSCYGfu+3auduC8lNSNdc7fssCtsO0DUdKEQFKkmDiI60G4r0htkd1WkuGJgSYA6GJnMQaENa5MSYBgzJ26n8mp/UAtbnT3eYUTAiBBwQIHxNSnkggrJFGg4f0lAtiLc42LLuIGRuK5/Om4RItWxHW43yEAGgnDWB3tS8pkcsgHbnJxyqVeGCzDAjHszOdW+CNwoP7Q8a3egga1yEr/AKSX+XqeWQjHMDGGHORtyqBfSPiCI1J+4SR72JiqrXApkQdIOGznMbHGds9KgN4CD1/M0i6lehHmiXb3bnFAAi7v9VbY+Pd9/vFCOI43iHYnW+cTJE5B5QKvI4IzkZIAwZIgZg7YPu5TXYQTDkR4SOU7ezv93jW+KXoyzeUR2OHuOo1OwBaILkASM56Dn50w8MF7sTpPXV1M532OfGpryHQCCSoy+QRLkqO6MrIWMzt7qdZtl20hWZiZMd5hpmduXWJpH1DBLK/RXQLlmE/Wiec8966GA2WTgle9JAgmYO2xx0HvbdtgQACDBM7gxJGPo488jxrgUFVPMe4ziScQZLHmOVB5G/IjnIs3uFtgkMSQe8yyG2kLzAJgk+A1eJpC2qrAUhJKqc5YfLfffHuqHiTrJcPnYxOx1CM7HMU2y0gZJAbmJyPswSfGhrko8h1uy9dtqqqMSxMNICkQNOQT1yNx9le/xM5LHcc+cfDkK5fvao1gn3xkSD4nEDNVicjeNvAZmANgJJOOppdTfkRyfslbiSdmBmcGOfOOu2etMN3H59/3VEbJkT+elPdeW+0e/wDMUP1FtjjdlSDy8ZFJ3AOenw9w8TTXsCICknmROPDT1B1ZqGzZBPtARtPn8SM0ySCScRexIAjA8ecTjPs1Al0bsfcN/gM1Je7hZBMmIAMCQc8sjpVO6BvE9e9tuPfy2qsYFseN8sdeMHHUZmI+Hkac9xYI7pJGZgT48zOfdmobF0FfakTBUdTt4/8ANRXAXXSSsiAOfj9h+VV0+C3HAQEaZIBiPA/HGOnnTbvChxMGeTBiPP7vnQ17rqYIBPUVPwvFEMTEYnIz0oOElujah3EWtAHUkAGSTPOZNQwRBGNjn3xvRBzqVRtJBjxkfwqH2RjMLBBHlETzGdoO9NjdvcVy3og7M4S5e4i3bLnvsZMbASxx1xGeorcCyo4hwgOlYQRqiVwfZ2zq8N6F/wAnvCi5xZuHa0nWBLER8lb4ir/ZF7VcdjzZmkkj2iT1+fhVpbM0Ut2WblrDR/Hl1IIqGciDPlk79FAPLnIoibQKk5/dkfHc+dQ3rBIBO3i0gchtk78qaxAbdaCfZ94M/PNKrrgThrfvuMD8KVE1GeucWj6F2kyZGlAf7m+Z2UU3iHAnSBnY58DsfOlSry2t0SfF/Mi4l2J1AKMwQBC8ht8KkNlgc7RGOZjb7KVKkbqidjirQBO0kgTsPE+Z+6uIjCAd8Z5Z/hFKlSuQWQ6mJx9LP72fz501OFJZpIMY8iDt4ilSp264AXLDIJ1SGGVgCCZnJnAg7waicwRG0nO23OJ3mlSoJbjeDiPs0bjYQMH8g46+dcuE94QBGr3FZmlSpmlZp7MVok56yd/OfspTgc9P3Z391KlSinLxLNmMiPAwPDO3Wo3JUrEyQMb9DGfD7TSpU64DY/PPwjyn7xFdF7MRIPxEA8/lz2FdpUEKR3F7wEnM/IEjH52rguMSOh0g7eAP3GlSpkkMkS3lKFlbUGVtOmfEAiR0gVTbiDy5Z8QB40qVPBFYc0QXLoO08/eMbxn8inIgbviCCAD7XgOZPUUqVWey2OkiugFgRiDBMAn+MQPjirN7h1YSQCfolQVLeeYHL878pVpNqjAMMQcHH3dKvcLxLFgPa5R8Ou3SlSq8kmTLvAcZqLtyDqE8CwfUc7YE+4VN2wQp0xkyzfOB/qrtKkUUsiS9CL8Vmj9ALejguLvg95g4HmAFX5z8aJdn300+0y42iRiB0PM/OlSoy/EXivsNl1bOD3W33DRzMmAY+2flVYWiUUhUOzAiQ0EA+GTHh5cqVKmRMlt3se2TGNhuMHl1FKlSom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353445">
            <a:off x="699431" y="1344528"/>
            <a:ext cx="3931920" cy="1000537"/>
          </a:xfrm>
          <a:solidFill>
            <a:schemeClr val="accent1"/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Знайди у тексті,</a:t>
            </a:r>
          </a:p>
          <a:p>
            <a:r>
              <a:rPr lang="uk-UA" sz="3200" dirty="0" smtClean="0"/>
              <a:t>поясни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rot="21224341">
            <a:off x="574113" y="2480867"/>
            <a:ext cx="3931920" cy="348996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dirty="0" smtClean="0"/>
              <a:t>Пишно</a:t>
            </a:r>
          </a:p>
          <a:p>
            <a:r>
              <a:rPr lang="uk-UA" dirty="0" err="1" smtClean="0"/>
              <a:t>Багрянії</a:t>
            </a:r>
            <a:endParaRPr lang="uk-UA" dirty="0" smtClean="0"/>
          </a:p>
          <a:p>
            <a:r>
              <a:rPr lang="uk-UA" dirty="0" smtClean="0"/>
              <a:t>Порання</a:t>
            </a:r>
          </a:p>
          <a:p>
            <a:r>
              <a:rPr lang="uk-UA" dirty="0" smtClean="0"/>
              <a:t>Натура</a:t>
            </a:r>
          </a:p>
          <a:p>
            <a:r>
              <a:rPr lang="uk-UA" dirty="0" smtClean="0"/>
              <a:t>Вродливиця</a:t>
            </a:r>
          </a:p>
          <a:p>
            <a:r>
              <a:rPr lang="uk-UA" dirty="0" smtClean="0"/>
              <a:t>Красила</a:t>
            </a:r>
          </a:p>
          <a:p>
            <a:r>
              <a:rPr lang="uk-UA" dirty="0" smtClean="0"/>
              <a:t>Вільготна</a:t>
            </a:r>
          </a:p>
          <a:p>
            <a:r>
              <a:rPr lang="uk-UA" dirty="0" smtClean="0"/>
              <a:t>Дріада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rot="2170087">
            <a:off x="4756930" y="1139392"/>
            <a:ext cx="3931920" cy="1178560"/>
          </a:xfrm>
          <a:solidFill>
            <a:schemeClr val="accent1"/>
          </a:solidFill>
          <a:scene3d>
            <a:camera prst="isometricRightUp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sz="2800" dirty="0" smtClean="0"/>
              <a:t>Перевір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rot="361243">
            <a:off x="4600166" y="2401444"/>
            <a:ext cx="3931920" cy="3489960"/>
          </a:xfrm>
          <a:solidFill>
            <a:schemeClr val="bg2">
              <a:lumMod val="9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Яскраво, розкішно</a:t>
            </a:r>
          </a:p>
          <a:p>
            <a:r>
              <a:rPr lang="uk-UA" dirty="0" smtClean="0"/>
              <a:t>Густо-червоний</a:t>
            </a:r>
          </a:p>
          <a:p>
            <a:r>
              <a:rPr lang="uk-UA" dirty="0" smtClean="0"/>
              <a:t>Ранкова</a:t>
            </a:r>
          </a:p>
          <a:p>
            <a:r>
              <a:rPr lang="uk-UA" dirty="0" smtClean="0"/>
              <a:t>Природа</a:t>
            </a:r>
          </a:p>
          <a:p>
            <a:r>
              <a:rPr lang="uk-UA" dirty="0" smtClean="0"/>
              <a:t>Красуня</a:t>
            </a:r>
          </a:p>
          <a:p>
            <a:r>
              <a:rPr lang="uk-UA" dirty="0" smtClean="0"/>
              <a:t>Прикрашала</a:t>
            </a:r>
          </a:p>
          <a:p>
            <a:r>
              <a:rPr lang="uk-UA" dirty="0" smtClean="0"/>
              <a:t>Вільний, нічим не обмежений</a:t>
            </a:r>
          </a:p>
          <a:p>
            <a:r>
              <a:rPr lang="uk-UA" dirty="0" smtClean="0"/>
              <a:t>Німфа, покровителька дерев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196752"/>
          </a:xfr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Будь уважним до слова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uk-UA" sz="2400" dirty="0" smtClean="0">
                <a:solidFill>
                  <a:schemeClr val="accent1"/>
                </a:solidFill>
              </a:rPr>
              <a:t>словникова робота)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1754</TotalTime>
  <Words>732</Words>
  <Application>Microsoft Office PowerPoint</Application>
  <PresentationFormat>Экран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Леся Українка  “Співець”</vt:lpstr>
      <vt:lpstr>Мета і завдання</vt:lpstr>
      <vt:lpstr>Для чого це мені  (Мотивація учіння)</vt:lpstr>
      <vt:lpstr>            Епіграф</vt:lpstr>
      <vt:lpstr>Духовні джерела    патріотизму та волі до життя  Лесі Українки?</vt:lpstr>
      <vt:lpstr>“Співець”</vt:lpstr>
      <vt:lpstr>Асоціативне гроно</vt:lpstr>
      <vt:lpstr>Леся Українка“Співець” </vt:lpstr>
      <vt:lpstr>Будь уважним до слова (словникова робота)</vt:lpstr>
      <vt:lpstr>Слайд 10</vt:lpstr>
      <vt:lpstr>Ідейно-художній аналіз поезії (за асоціативною схемою)</vt:lpstr>
      <vt:lpstr>Готуюся до виразного читання</vt:lpstr>
      <vt:lpstr>Пейзаж – відтворення природи у мистецтві  слова живопису музики</vt:lpstr>
      <vt:lpstr>Слайд 14</vt:lpstr>
      <vt:lpstr>Збагачуй мовлення</vt:lpstr>
      <vt:lpstr>Паспорт твору</vt:lpstr>
      <vt:lpstr>Паспорт твору (перевір себе)</vt:lpstr>
      <vt:lpstr>  “Намисто для соловейка”</vt:lpstr>
      <vt:lpstr>Та хоч би й крила мені солов’їні, І воля своя………………………..</vt:lpstr>
      <vt:lpstr>Бліц-питання:</vt:lpstr>
      <vt:lpstr>Слайд 21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181</cp:revision>
  <dcterms:created xsi:type="dcterms:W3CDTF">2014-11-01T17:34:44Z</dcterms:created>
  <dcterms:modified xsi:type="dcterms:W3CDTF">2014-11-10T19:45:34Z</dcterms:modified>
</cp:coreProperties>
</file>