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6" r:id="rId3"/>
    <p:sldId id="264" r:id="rId4"/>
    <p:sldId id="267" r:id="rId5"/>
    <p:sldId id="268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78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6403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2753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79967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82817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8064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3057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76147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76182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3826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2397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2301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25F5-2205-41AC-8198-A0F2B5A94E6D}" type="datetimeFigureOut">
              <a:rPr lang="uk-UA" smtClean="0"/>
              <a:pPr/>
              <a:t>27.11.2014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6974-2495-4D2E-8465-BBC6693071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380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 descr="9_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076056" y="3284984"/>
            <a:ext cx="406794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/>
            <a:r>
              <a:rPr lang="uk-UA" sz="2400" b="1" dirty="0" smtClean="0"/>
              <a:t>Пісня – це коли душа </a:t>
            </a:r>
            <a:r>
              <a:rPr lang="uk-UA" sz="2400" b="1" dirty="0" smtClean="0"/>
              <a:t>сповідається</a:t>
            </a:r>
            <a:r>
              <a:rPr lang="en-US" sz="2400" b="1" dirty="0" smtClean="0"/>
              <a:t>.</a:t>
            </a:r>
          </a:p>
          <a:p>
            <a:pPr algn="r"/>
            <a:r>
              <a:rPr lang="uk-UA" sz="2400" b="1" i="1" dirty="0" smtClean="0"/>
              <a:t>Г.</a:t>
            </a:r>
            <a:r>
              <a:rPr lang="en-US" sz="2400" b="1" i="1" dirty="0" smtClean="0"/>
              <a:t> </a:t>
            </a:r>
            <a:r>
              <a:rPr lang="uk-UA" sz="2400" b="1" i="1" dirty="0" smtClean="0"/>
              <a:t>Тютюнник</a:t>
            </a:r>
            <a:endParaRPr lang="ru-RU" sz="2400" b="1" dirty="0">
              <a:latin typeface="Times New Roman" pitchFamily="18" charset="0"/>
            </a:endParaRPr>
          </a:p>
          <a:p>
            <a:pPr indent="449263" eaLnBrk="0" hangingPunct="0"/>
            <a:endParaRPr lang="ru-RU" sz="3200" b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80728"/>
            <a:ext cx="48600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мамо-пісне, ми назавжди діти,</a:t>
            </a:r>
            <a:endParaRPr lang="en-US" sz="11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Втішай-бо наші болі і печалі.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Л. Скирда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ukraine-for-business.com/images/stories/articles/my_ukraine/nature/ukraine_nature/ukraine_nature_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75"/>
          <a:stretch/>
        </p:blipFill>
        <p:spPr bwMode="auto">
          <a:xfrm>
            <a:off x="0" y="-2664"/>
            <a:ext cx="9122688" cy="686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about-ukraine.com/userfiles/image/%D0%BA%D0%B0%D0%BB%D0%B8%D0%BD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524" y="3988336"/>
            <a:ext cx="2694164" cy="28529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5847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                              «</a:t>
            </a:r>
            <a:r>
              <a:rPr lang="uk-UA" sz="2400" b="1" dirty="0"/>
              <a:t>Незакінчене речення» </a:t>
            </a:r>
            <a:endParaRPr lang="uk-UA" sz="2400" b="1" dirty="0" smtClean="0"/>
          </a:p>
          <a:p>
            <a:pPr lvl="0" algn="ctr"/>
            <a:r>
              <a:rPr lang="uk-UA" sz="1600" dirty="0" smtClean="0"/>
              <a:t>                            Якось </a:t>
            </a:r>
            <a:r>
              <a:rPr lang="uk-UA" sz="1600" dirty="0"/>
              <a:t>Господь вирішив наділити усіх дітей світу … </a:t>
            </a:r>
            <a:endParaRPr lang="uk-UA" sz="1600" dirty="0" smtClean="0"/>
          </a:p>
          <a:p>
            <a:pPr lvl="0" algn="ctr"/>
            <a:r>
              <a:rPr lang="uk-UA" sz="1600" dirty="0" smtClean="0"/>
              <a:t>Французи </a:t>
            </a:r>
            <a:r>
              <a:rPr lang="uk-UA" sz="1600" dirty="0"/>
              <a:t>вибрали</a:t>
            </a:r>
            <a:r>
              <a:rPr lang="uk-UA" sz="1600" b="1" dirty="0"/>
              <a:t> </a:t>
            </a:r>
            <a:r>
              <a:rPr lang="uk-UA" sz="1600" b="1" dirty="0" smtClean="0"/>
              <a:t>…</a:t>
            </a:r>
            <a:endParaRPr lang="ru-RU" sz="1600" dirty="0"/>
          </a:p>
          <a:p>
            <a:pPr lvl="0" algn="ctr"/>
            <a:r>
              <a:rPr lang="uk-UA" sz="1600" dirty="0"/>
              <a:t>Німці обрали собі</a:t>
            </a:r>
            <a:r>
              <a:rPr lang="uk-UA" sz="1600" b="1" dirty="0"/>
              <a:t> </a:t>
            </a:r>
            <a:r>
              <a:rPr lang="uk-UA" sz="1600" b="1" dirty="0" smtClean="0"/>
              <a:t>…</a:t>
            </a:r>
            <a:endParaRPr lang="ru-RU" sz="1600" dirty="0"/>
          </a:p>
          <a:p>
            <a:pPr lvl="0" algn="ctr"/>
            <a:r>
              <a:rPr lang="uk-UA" sz="1600" dirty="0"/>
              <a:t>Поляки отримали</a:t>
            </a:r>
            <a:r>
              <a:rPr lang="uk-UA" sz="1600" b="1" dirty="0"/>
              <a:t> … </a:t>
            </a:r>
            <a:endParaRPr lang="uk-UA" sz="1600" b="1" dirty="0" smtClean="0"/>
          </a:p>
          <a:p>
            <a:pPr lvl="0" algn="ctr"/>
            <a:r>
              <a:rPr lang="uk-UA" sz="1600" dirty="0" smtClean="0"/>
              <a:t>Італійці одержали</a:t>
            </a:r>
            <a:r>
              <a:rPr lang="uk-UA" sz="1600" b="1" dirty="0" smtClean="0"/>
              <a:t> … </a:t>
            </a:r>
          </a:p>
          <a:p>
            <a:pPr lvl="0" algn="ctr"/>
            <a:r>
              <a:rPr lang="uk-UA" sz="1600" dirty="0" smtClean="0"/>
              <a:t>Дівчина-Україна </a:t>
            </a:r>
            <a:r>
              <a:rPr lang="uk-UA" sz="1600" dirty="0"/>
              <a:t>мала віночок із</a:t>
            </a:r>
            <a:r>
              <a:rPr lang="uk-UA" sz="1600" b="1" dirty="0"/>
              <a:t> </a:t>
            </a:r>
            <a:r>
              <a:rPr lang="uk-UA" sz="1600" b="1" dirty="0" smtClean="0"/>
              <a:t>…</a:t>
            </a:r>
          </a:p>
          <a:p>
            <a:pPr lvl="0" algn="ctr"/>
            <a:r>
              <a:rPr lang="uk-UA" sz="1600" dirty="0" smtClean="0"/>
              <a:t>Вона </a:t>
            </a:r>
            <a:r>
              <a:rPr lang="uk-UA" sz="1600" dirty="0"/>
              <a:t>сиділа у куточку боса та у</a:t>
            </a:r>
            <a:r>
              <a:rPr lang="uk-UA" sz="1600" b="1" dirty="0"/>
              <a:t> </a:t>
            </a:r>
            <a:r>
              <a:rPr lang="uk-UA" sz="1600" b="1" dirty="0" smtClean="0"/>
              <a:t>…</a:t>
            </a:r>
            <a:endParaRPr lang="ru-RU" sz="1600" dirty="0"/>
          </a:p>
          <a:p>
            <a:pPr lvl="0" algn="ctr"/>
            <a:r>
              <a:rPr lang="uk-UA" sz="1600" dirty="0" smtClean="0"/>
              <a:t>                                           Взявши </a:t>
            </a:r>
            <a:r>
              <a:rPr lang="uk-UA" sz="1600" dirty="0"/>
              <a:t>дарунок, дівчина міцно притиснула його до</a:t>
            </a:r>
            <a:r>
              <a:rPr lang="uk-UA" sz="1600" b="1" dirty="0"/>
              <a:t> … </a:t>
            </a:r>
          </a:p>
          <a:p>
            <a:pPr lvl="0" algn="ctr"/>
            <a:r>
              <a:rPr lang="uk-UA" sz="1600" dirty="0" smtClean="0"/>
              <a:t>                                                         З </a:t>
            </a:r>
            <a:r>
              <a:rPr lang="uk-UA" sz="1600" dirty="0"/>
              <a:t>ясним обличчям та вірою понесла Україна пісню в</a:t>
            </a:r>
            <a:r>
              <a:rPr lang="uk-UA" sz="1600" b="1" dirty="0"/>
              <a:t> </a:t>
            </a:r>
            <a:r>
              <a:rPr lang="uk-UA" sz="1600" b="1" dirty="0" smtClean="0"/>
              <a:t>…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2298358"/>
            <a:ext cx="9169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(народ).</a:t>
            </a:r>
            <a:endParaRPr lang="uk-UA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91278" y="2082334"/>
            <a:ext cx="8851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/>
              <a:t>(серця).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03880" y="1844824"/>
            <a:ext cx="1332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(вишиванці).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578278"/>
            <a:ext cx="1858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/>
              <a:t>(червоної калини).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8988" y="1360923"/>
            <a:ext cx="1723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/>
              <a:t>(хист до музики).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9435" y="1074222"/>
            <a:ext cx="2184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/>
              <a:t>(здатність до торгівлі).</a:t>
            </a:r>
            <a:endParaRPr lang="ru-RU" sz="16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5369701" y="858198"/>
            <a:ext cx="2298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(дисципліну і порядок).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13878" y="620688"/>
            <a:ext cx="2110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smtClean="0"/>
              <a:t>(елегантність і красу).</a:t>
            </a:r>
            <a:endParaRPr lang="uk-UA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401122"/>
            <a:ext cx="1309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600" b="1" dirty="0" smtClean="0"/>
              <a:t>(талантами).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92040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img.vidido.ua/pogliad/2014/01/24/68387/grushevsk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36"/>
            <a:ext cx="9144000" cy="68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ukrinform.ua/upload/images/2013/March/19.03./319104_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4587"/>
          <a:stretch/>
        </p:blipFill>
        <p:spPr bwMode="auto">
          <a:xfrm>
            <a:off x="0" y="23280"/>
            <a:ext cx="6651812" cy="24003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897929"/>
            <a:ext cx="518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Коханий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мій рідний народе,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збудешся врешті чи ні?!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296" y="46531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Ліна Костенко</a:t>
            </a:r>
            <a:endParaRPr lang="uk-UA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19675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хочем тиші, хочем храмів.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хочем музики й </a:t>
            </a:r>
            <a:r>
              <a:rPr lang="uk-UA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садів.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всі залежимо від хамів,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хрунів, хряків і вождів.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всі залежимо від хамів!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 їхніх кланів і сваволь.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немає наших храмів.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немає наших доль.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 убиває їхній атом.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їх все більше, їх орда.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що не виборем, то втратим,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 цьому вся наша біда.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207946"/>
            <a:ext cx="462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Поетична хвилинка</a:t>
            </a:r>
            <a:endParaRPr lang="uk-UA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60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fwebuildit.com/images/kak-zadelat-treshinu-v-stene-chem-i-kak-ustranit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02" t="5650" r="5998" b="5307"/>
          <a:stretch/>
        </p:blipFill>
        <p:spPr bwMode="auto">
          <a:xfrm rot="16200000">
            <a:off x="1161088" y="-1161090"/>
            <a:ext cx="6821825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agilelion.com/sites/default/files/Ukrayinske_vilne_po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1638" r="10228"/>
          <a:stretch/>
        </p:blipFill>
        <p:spPr bwMode="auto">
          <a:xfrm flipH="1">
            <a:off x="191384" y="-1905000"/>
            <a:ext cx="9637200" cy="9300726"/>
          </a:xfrm>
          <a:prstGeom prst="rtTriangle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384" y="-4"/>
            <a:ext cx="8128832" cy="582980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Творче конструювання</a:t>
            </a:r>
            <a:endParaRPr lang="ru-RU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36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Укр</a:t>
            </a:r>
            <a:r>
              <a:rPr lang="uk-UA" sz="36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  <a:cs typeface="Times New Roman"/>
              </a:rPr>
              <a:t>аїна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2400" dirty="0" smtClean="0">
                <a:effectLst/>
                <a:latin typeface="Times New Roman"/>
                <a:ea typeface="Calibri"/>
              </a:rPr>
              <a:t/>
            </a:r>
            <a:br>
              <a:rPr lang="uk-UA" sz="2400" dirty="0" smtClean="0">
                <a:effectLst/>
                <a:latin typeface="Times New Roman"/>
                <a:ea typeface="Calibri"/>
              </a:rPr>
            </a:br>
            <a:r>
              <a:rPr lang="uk-UA" sz="2400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          </a:t>
            </a:r>
            <a:r>
              <a:rPr lang="uk-UA" sz="2400" b="1" i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Якою вона є                                               </a:t>
            </a:r>
            <a:r>
              <a:rPr lang="uk-UA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Якою я її бачу</a:t>
            </a:r>
            <a:endParaRPr lang="ru-RU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dirty="0"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Знедолена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Беззахисна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Несмілива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Сповнена віри</a:t>
            </a:r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uk-UA" sz="2400" b="1" i="1" dirty="0" smtClean="0">
              <a:effectLst/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47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6" descr="7528037504_1909974096_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88640"/>
          <a:ext cx="8136904" cy="2952330"/>
        </p:xfrm>
        <a:graphic>
          <a:graphicData uri="http://schemas.openxmlformats.org/drawingml/2006/table">
            <a:tbl>
              <a:tblPr/>
              <a:tblGrid>
                <a:gridCol w="4068040"/>
                <a:gridCol w="4068864"/>
              </a:tblGrid>
              <a:tr h="5904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її</a:t>
                      </a:r>
                      <a:endParaRPr lang="uk-UA" sz="1800">
                        <a:ln>
                          <a:noFill/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>
                        <a:ln>
                          <a:noFill/>
                        </a:ln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любові</a:t>
                      </a:r>
                      <a:endParaRPr lang="uk-UA" sz="18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>
                        <a:ln>
                          <a:noFill/>
                        </a:ln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люд</a:t>
                      </a:r>
                      <a:endParaRPr lang="uk-UA" sz="18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нас</a:t>
                      </a:r>
                      <a:endParaRPr lang="uk-UA" sz="18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4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Україну</a:t>
                      </a:r>
                      <a:endParaRPr lang="uk-UA" sz="1800" dirty="0">
                        <a:ln>
                          <a:noFill/>
                        </a:ln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odb.te.ua/userfiles/10001(3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862" y="2350604"/>
            <a:ext cx="2241919" cy="315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Полотно 6"/>
          <p:cNvGrpSpPr/>
          <p:nvPr/>
        </p:nvGrpSpPr>
        <p:grpSpPr>
          <a:xfrm>
            <a:off x="1259632" y="1772816"/>
            <a:ext cx="6984776" cy="4593704"/>
            <a:chOff x="0" y="0"/>
            <a:chExt cx="6057900" cy="36576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6057900" cy="36576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942735" cy="1143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rgbClr val="00B0F0"/>
                  </a:solidFill>
                  <a:effectLst/>
                  <a:latin typeface="Times New Roman"/>
                  <a:ea typeface="Calibri"/>
                  <a:cs typeface="Times New Roman"/>
                </a:rPr>
                <a:t>Єдині</a:t>
              </a:r>
              <a:r>
                <a:rPr lang="uk-UA" sz="14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2286000"/>
              <a:ext cx="1942735" cy="13000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Живуть </a:t>
              </a:r>
              <a:endPara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ea typeface="Calibri"/>
                  <a:cs typeface="Times New Roman"/>
                </a:rPr>
                <a:t>у кожному з нас </a:t>
              </a:r>
              <a:endParaRPr lang="ru-RU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886311" y="2286000"/>
              <a:ext cx="1942735" cy="1143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rgbClr val="EAEAEA"/>
                  </a:solidFill>
                  <a:effectLst/>
                  <a:latin typeface="Times New Roman"/>
                  <a:ea typeface="Calibri"/>
                  <a:cs typeface="Times New Roman"/>
                </a:rPr>
                <a:t>Ваш варіант </a:t>
              </a:r>
              <a:endParaRPr lang="ru-RU" b="1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86311" y="0"/>
              <a:ext cx="1942735" cy="1143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400" b="1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ru-RU" sz="1100" dirty="0">
                <a:effectLst/>
                <a:latin typeface="Calibri"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b="1" dirty="0">
                  <a:solidFill>
                    <a:srgbClr val="EAEAEA"/>
                  </a:solidFill>
                  <a:effectLst/>
                  <a:latin typeface="Times New Roman"/>
                  <a:ea typeface="Calibri"/>
                  <a:cs typeface="Times New Roman"/>
                </a:rPr>
                <a:t>Ваш варіант </a:t>
              </a:r>
              <a:endParaRPr lang="ru-RU" sz="1400" b="1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51920" y="436510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переконаний (перконана)</a:t>
            </a:r>
            <a:endParaRPr lang="uk-UA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40466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Колективне складання схеми</a:t>
            </a:r>
            <a:endParaRPr lang="uk-UA" sz="3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0611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239</Words>
  <Application>Microsoft Office PowerPoint</Application>
  <PresentationFormat>Экран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Пісні літературного походження</dc:title>
  <dc:creator>Olus`ka</dc:creator>
  <cp:lastModifiedBy>OLGA</cp:lastModifiedBy>
  <cp:revision>26</cp:revision>
  <dcterms:created xsi:type="dcterms:W3CDTF">2014-09-12T17:03:21Z</dcterms:created>
  <dcterms:modified xsi:type="dcterms:W3CDTF">2014-11-26T22:58:19Z</dcterms:modified>
</cp:coreProperties>
</file>