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77" r:id="rId2"/>
    <p:sldId id="289" r:id="rId3"/>
    <p:sldId id="316" r:id="rId4"/>
    <p:sldId id="317" r:id="rId5"/>
    <p:sldId id="308" r:id="rId6"/>
    <p:sldId id="310" r:id="rId7"/>
    <p:sldId id="311" r:id="rId8"/>
    <p:sldId id="312" r:id="rId9"/>
    <p:sldId id="270" r:id="rId10"/>
    <p:sldId id="313" r:id="rId11"/>
    <p:sldId id="314" r:id="rId12"/>
    <p:sldId id="315" r:id="rId13"/>
    <p:sldId id="326" r:id="rId14"/>
    <p:sldId id="320" r:id="rId15"/>
    <p:sldId id="321" r:id="rId16"/>
    <p:sldId id="322" r:id="rId17"/>
    <p:sldId id="323" r:id="rId18"/>
    <p:sldId id="325" r:id="rId19"/>
    <p:sldId id="324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0000"/>
    <a:srgbClr val="006600"/>
    <a:srgbClr val="9900CC"/>
    <a:srgbClr val="FF0000"/>
    <a:srgbClr val="05619F"/>
    <a:srgbClr val="264E39"/>
    <a:srgbClr val="C9F1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0" autoAdjust="0"/>
    <p:restoredTop sz="94660"/>
  </p:normalViewPr>
  <p:slideViewPr>
    <p:cSldViewPr>
      <p:cViewPr varScale="1">
        <p:scale>
          <a:sx n="65" d="100"/>
          <a:sy n="65" d="100"/>
        </p:scale>
        <p:origin x="-1530" y="-102"/>
      </p:cViewPr>
      <p:guideLst>
        <p:guide orient="horz" pos="2784"/>
        <p:guide pos="283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31D861-F831-446E-A851-ED162AE45C31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E1505BB-64E3-4FF6-AC8F-D0EB10BA753C}">
      <dgm:prSet phldrT="[Текст]"/>
      <dgm:spPr/>
      <dgm:t>
        <a:bodyPr/>
        <a:lstStyle/>
        <a:p>
          <a:r>
            <a:rPr kumimoji="0" lang="uk-UA" b="1" i="0" u="sng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ГРОШІ</a:t>
          </a:r>
          <a:r>
            <a:rPr kumimoji="0" lang="uk-UA" b="1" i="0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 </a:t>
          </a:r>
          <a:r>
            <a:rPr kumimoji="0" lang="uk-UA" b="1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– металеві чи паперові знаки, що є</a:t>
          </a:r>
        </a:p>
        <a:p>
          <a:r>
            <a:rPr kumimoji="0" lang="uk-UA" b="1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мірою вартості під час купівлі чи продажу </a:t>
          </a:r>
          <a:endParaRPr lang="ru-RU" dirty="0">
            <a:solidFill>
              <a:schemeClr val="tx1">
                <a:lumMod val="50000"/>
              </a:schemeClr>
            </a:solidFill>
          </a:endParaRPr>
        </a:p>
      </dgm:t>
    </dgm:pt>
    <dgm:pt modelId="{A79ED322-0682-445C-8CD3-3CE56F16B76B}" type="parTrans" cxnId="{D11DAA5F-3954-4840-AF6D-0F220126A06C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F22F10C2-CE34-4C10-9A1C-A0E94070ABE4}" type="sibTrans" cxnId="{D11DAA5F-3954-4840-AF6D-0F220126A06C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9815F963-ADA1-481B-8C19-3B94E3AE3CBF}">
      <dgm:prSet phldrT="[Текст]"/>
      <dgm:spPr/>
      <dgm:t>
        <a:bodyPr/>
        <a:lstStyle/>
        <a:p>
          <a:r>
            <a:rPr kumimoji="0" lang="uk-UA" b="1" i="0" u="sng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ПРИБУТОК</a:t>
          </a:r>
          <a:r>
            <a:rPr kumimoji="0" lang="uk-UA" b="1" i="1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 </a:t>
          </a:r>
          <a:r>
            <a:rPr kumimoji="0" lang="uk-UA" b="1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– кількісне вираження між </a:t>
          </a:r>
        </a:p>
        <a:p>
          <a:r>
            <a:rPr kumimoji="0" lang="uk-UA" b="1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доходами і витратами.</a:t>
          </a:r>
          <a:r>
            <a:rPr kumimoji="0" lang="uk-UA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 </a:t>
          </a:r>
          <a:endParaRPr lang="ru-RU" dirty="0">
            <a:solidFill>
              <a:schemeClr val="tx1">
                <a:lumMod val="50000"/>
              </a:schemeClr>
            </a:solidFill>
          </a:endParaRPr>
        </a:p>
      </dgm:t>
    </dgm:pt>
    <dgm:pt modelId="{706F1002-64E3-4C67-9D60-23E673CFF3DD}" type="parTrans" cxnId="{CF4DF8EF-691D-4767-AA30-1795B89560CC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D456EFFF-6FF3-4F61-AA74-60C180B956AE}" type="sibTrans" cxnId="{CF4DF8EF-691D-4767-AA30-1795B89560CC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B13BF0D2-7092-4C0A-99B6-CCCE58710B31}">
      <dgm:prSet phldrT="[Текст]"/>
      <dgm:spPr/>
      <dgm:t>
        <a:bodyPr/>
        <a:lstStyle/>
        <a:p>
          <a:r>
            <a:rPr kumimoji="0" lang="uk-UA" b="1" i="0" u="sng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ДОХІД</a:t>
          </a:r>
          <a:r>
            <a:rPr kumimoji="0" lang="uk-UA" b="1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 – гроші або матеріальні</a:t>
          </a:r>
        </a:p>
        <a:p>
          <a:r>
            <a:rPr kumimoji="0" lang="uk-UA" b="1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цінності, одержані внаслідок </a:t>
          </a:r>
        </a:p>
        <a:p>
          <a:r>
            <a:rPr kumimoji="0" lang="uk-UA" b="1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певної діяльності. </a:t>
          </a:r>
          <a:endParaRPr lang="ru-RU" dirty="0">
            <a:solidFill>
              <a:schemeClr val="tx1">
                <a:lumMod val="50000"/>
              </a:schemeClr>
            </a:solidFill>
          </a:endParaRPr>
        </a:p>
      </dgm:t>
    </dgm:pt>
    <dgm:pt modelId="{4375832B-66B9-48DE-B6C4-863B35492B2A}" type="parTrans" cxnId="{4ED3F092-2AFE-4851-82BE-827FBC0FF184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BE5F8E55-2E9A-4814-AC92-3C0C8AA3DA96}" type="sibTrans" cxnId="{4ED3F092-2AFE-4851-82BE-827FBC0FF184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8103A674-D46F-4D85-964F-B82132EF61B0}">
      <dgm:prSet phldrT="[Текст]"/>
      <dgm:spPr/>
      <dgm:t>
        <a:bodyPr/>
        <a:lstStyle/>
        <a:p>
          <a:r>
            <a:rPr kumimoji="0" lang="uk-UA" b="1" i="0" u="sng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ВИТРАТИ </a:t>
          </a:r>
          <a:r>
            <a:rPr kumimoji="0" lang="uk-UA" b="1" u="none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– </a:t>
          </a:r>
          <a:r>
            <a:rPr kumimoji="0" lang="uk-UA" b="1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гроші чи інші кошти, витрачені</a:t>
          </a:r>
          <a:endParaRPr lang="ru-RU" dirty="0">
            <a:solidFill>
              <a:schemeClr val="tx1">
                <a:lumMod val="50000"/>
              </a:schemeClr>
            </a:solidFill>
          </a:endParaRPr>
        </a:p>
      </dgm:t>
    </dgm:pt>
    <dgm:pt modelId="{FEE93E29-F2E5-4BDD-855E-6CF73D0B7DEB}" type="parTrans" cxnId="{0EFB46DF-091C-4DE3-BB22-DFA7888ADF18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2EE79560-AB97-4039-9CD5-2570B89E532A}" type="sibTrans" cxnId="{0EFB46DF-091C-4DE3-BB22-DFA7888ADF18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DC5A1BFC-7804-4BD2-A3BF-386BABFF38D2}">
      <dgm:prSet/>
      <dgm:spPr/>
      <dgm:t>
        <a:bodyPr/>
        <a:lstStyle/>
        <a:p>
          <a:r>
            <a:rPr kumimoji="0" lang="uk-UA" b="1" u="sng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КАЛИТКА </a:t>
          </a:r>
          <a:r>
            <a:rPr kumimoji="0" lang="uk-UA" b="1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– торба для грошей, гаманець.</a:t>
          </a:r>
          <a:endParaRPr kumimoji="0" lang="ru-RU" b="1" dirty="0">
            <a:solidFill>
              <a:schemeClr val="tx1">
                <a:lumMod val="50000"/>
              </a:schemeClr>
            </a:solidFill>
            <a:latin typeface="Arial" charset="0"/>
          </a:endParaRPr>
        </a:p>
      </dgm:t>
    </dgm:pt>
    <dgm:pt modelId="{F7242FFB-F9A3-4B19-9F1D-B137D5B99790}" type="parTrans" cxnId="{8EC31DA6-B480-4C30-84DC-0638E29AB857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D761085D-BF87-45BF-8CBC-A7074652880D}" type="sibTrans" cxnId="{8EC31DA6-B480-4C30-84DC-0638E29AB857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63F86E7A-3ECB-449E-BA87-CE2D84015AD3}">
      <dgm:prSet/>
      <dgm:spPr/>
      <dgm:t>
        <a:bodyPr/>
        <a:lstStyle/>
        <a:p>
          <a:endParaRPr kumimoji="0" lang="ru-RU" b="1" dirty="0">
            <a:solidFill>
              <a:schemeClr val="tx1">
                <a:lumMod val="50000"/>
              </a:schemeClr>
            </a:solidFill>
            <a:latin typeface="Arial" charset="0"/>
          </a:endParaRPr>
        </a:p>
      </dgm:t>
    </dgm:pt>
    <dgm:pt modelId="{DCDE4F42-629E-4535-9516-CBF4C4F760A2}" type="parTrans" cxnId="{69531BC1-2B16-47AC-A9DA-E8A68615E6EF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4306E158-A835-4877-988B-068CCE30970E}" type="sibTrans" cxnId="{69531BC1-2B16-47AC-A9DA-E8A68615E6EF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6F54B079-D668-4A35-BF1F-0F13F27892C7}" type="pres">
      <dgm:prSet presAssocID="{BC31D861-F831-446E-A851-ED162AE45C3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8EB173-8627-4038-B3F7-F61E00218809}" type="pres">
      <dgm:prSet presAssocID="{BC31D861-F831-446E-A851-ED162AE45C31}" presName="dummyMaxCanvas" presStyleCnt="0">
        <dgm:presLayoutVars/>
      </dgm:prSet>
      <dgm:spPr/>
    </dgm:pt>
    <dgm:pt modelId="{A02D5141-478C-43A4-9A6C-F2383E2BAB14}" type="pres">
      <dgm:prSet presAssocID="{BC31D861-F831-446E-A851-ED162AE45C31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A8721F-3422-482F-8784-0F3DBD954F9B}" type="pres">
      <dgm:prSet presAssocID="{BC31D861-F831-446E-A851-ED162AE45C31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BD07F7-0969-49EF-946E-A1FFA40E035D}" type="pres">
      <dgm:prSet presAssocID="{BC31D861-F831-446E-A851-ED162AE45C31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6512F9-712B-44DF-985A-1A366D0A95E4}" type="pres">
      <dgm:prSet presAssocID="{BC31D861-F831-446E-A851-ED162AE45C31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60A726-23A5-4A46-A524-43B7C8B635A7}" type="pres">
      <dgm:prSet presAssocID="{BC31D861-F831-446E-A851-ED162AE45C31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5C830B-EF2A-4E85-81E2-42904A10304F}" type="pres">
      <dgm:prSet presAssocID="{BC31D861-F831-446E-A851-ED162AE45C31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0C70BE-731A-4ABB-ABC9-BD8BB4464F40}" type="pres">
      <dgm:prSet presAssocID="{BC31D861-F831-446E-A851-ED162AE45C31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23EF0-910A-4657-8479-19135C4885C0}" type="pres">
      <dgm:prSet presAssocID="{BC31D861-F831-446E-A851-ED162AE45C31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475705-037C-4E8D-B2F3-119115AFD7CB}" type="pres">
      <dgm:prSet presAssocID="{BC31D861-F831-446E-A851-ED162AE45C31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AF90C1-895F-4E7D-A976-2C546A0CF324}" type="pres">
      <dgm:prSet presAssocID="{BC31D861-F831-446E-A851-ED162AE45C31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FA86B2-F025-4C68-A280-BFDB4B19C974}" type="pres">
      <dgm:prSet presAssocID="{BC31D861-F831-446E-A851-ED162AE45C31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154A0D-521E-420D-AD9D-6934C24B4F87}" type="pres">
      <dgm:prSet presAssocID="{BC31D861-F831-446E-A851-ED162AE45C31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46F3B5-8182-4359-B442-7E12AAE5F652}" type="pres">
      <dgm:prSet presAssocID="{BC31D861-F831-446E-A851-ED162AE45C31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3CE161-0F87-4971-9822-77691D393183}" type="pres">
      <dgm:prSet presAssocID="{BC31D861-F831-446E-A851-ED162AE45C31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31DA6-B480-4C30-84DC-0638E29AB857}" srcId="{BC31D861-F831-446E-A851-ED162AE45C31}" destId="{DC5A1BFC-7804-4BD2-A3BF-386BABFF38D2}" srcOrd="4" destOrd="0" parTransId="{F7242FFB-F9A3-4B19-9F1D-B137D5B99790}" sibTransId="{D761085D-BF87-45BF-8CBC-A7074652880D}"/>
    <dgm:cxn modelId="{C69A8139-DE48-4331-9D08-2456FC1FE038}" type="presOf" srcId="{F22F10C2-CE34-4C10-9A1C-A0E94070ABE4}" destId="{DD5C830B-EF2A-4E85-81E2-42904A10304F}" srcOrd="0" destOrd="0" presId="urn:microsoft.com/office/officeart/2005/8/layout/vProcess5"/>
    <dgm:cxn modelId="{8D2C5EE1-9E62-4BB2-8FFE-2274E64C84F1}" type="presOf" srcId="{DC5A1BFC-7804-4BD2-A3BF-386BABFF38D2}" destId="{2F60A726-23A5-4A46-A524-43B7C8B635A7}" srcOrd="0" destOrd="0" presId="urn:microsoft.com/office/officeart/2005/8/layout/vProcess5"/>
    <dgm:cxn modelId="{E378710D-CABF-4478-99DE-AA1139372FEA}" type="presOf" srcId="{DC5A1BFC-7804-4BD2-A3BF-386BABFF38D2}" destId="{2F3CE161-0F87-4971-9822-77691D393183}" srcOrd="1" destOrd="0" presId="urn:microsoft.com/office/officeart/2005/8/layout/vProcess5"/>
    <dgm:cxn modelId="{7D5854B2-E10C-44D0-90AD-9DA43073003E}" type="presOf" srcId="{B13BF0D2-7092-4C0A-99B6-CCCE58710B31}" destId="{5DBD07F7-0969-49EF-946E-A1FFA40E035D}" srcOrd="0" destOrd="0" presId="urn:microsoft.com/office/officeart/2005/8/layout/vProcess5"/>
    <dgm:cxn modelId="{0EFB46DF-091C-4DE3-BB22-DFA7888ADF18}" srcId="{BC31D861-F831-446E-A851-ED162AE45C31}" destId="{8103A674-D46F-4D85-964F-B82132EF61B0}" srcOrd="3" destOrd="0" parTransId="{FEE93E29-F2E5-4BDD-855E-6CF73D0B7DEB}" sibTransId="{2EE79560-AB97-4039-9CD5-2570B89E532A}"/>
    <dgm:cxn modelId="{F7AD52E7-BD3E-46A0-A881-2EB15EBE0B31}" type="presOf" srcId="{8103A674-D46F-4D85-964F-B82132EF61B0}" destId="{306512F9-712B-44DF-985A-1A366D0A95E4}" srcOrd="0" destOrd="0" presId="urn:microsoft.com/office/officeart/2005/8/layout/vProcess5"/>
    <dgm:cxn modelId="{CD3876F3-A7EB-4195-99BF-072EBFB4DDB7}" type="presOf" srcId="{9E1505BB-64E3-4FF6-AC8F-D0EB10BA753C}" destId="{A02D5141-478C-43A4-9A6C-F2383E2BAB14}" srcOrd="0" destOrd="0" presId="urn:microsoft.com/office/officeart/2005/8/layout/vProcess5"/>
    <dgm:cxn modelId="{0C95571D-FC9F-4036-A93B-E2450BE94BDB}" type="presOf" srcId="{9815F963-ADA1-481B-8C19-3B94E3AE3CBF}" destId="{06A8721F-3422-482F-8784-0F3DBD954F9B}" srcOrd="0" destOrd="0" presId="urn:microsoft.com/office/officeart/2005/8/layout/vProcess5"/>
    <dgm:cxn modelId="{0B4379D1-04E3-4822-9394-F1A7944A9F6E}" type="presOf" srcId="{BC31D861-F831-446E-A851-ED162AE45C31}" destId="{6F54B079-D668-4A35-BF1F-0F13F27892C7}" srcOrd="0" destOrd="0" presId="urn:microsoft.com/office/officeart/2005/8/layout/vProcess5"/>
    <dgm:cxn modelId="{D11DAA5F-3954-4840-AF6D-0F220126A06C}" srcId="{BC31D861-F831-446E-A851-ED162AE45C31}" destId="{9E1505BB-64E3-4FF6-AC8F-D0EB10BA753C}" srcOrd="0" destOrd="0" parTransId="{A79ED322-0682-445C-8CD3-3CE56F16B76B}" sibTransId="{F22F10C2-CE34-4C10-9A1C-A0E94070ABE4}"/>
    <dgm:cxn modelId="{CDF07BB4-26B8-48BD-82B9-943A83CBC2AC}" type="presOf" srcId="{D456EFFF-6FF3-4F61-AA74-60C180B956AE}" destId="{E10C70BE-731A-4ABB-ABC9-BD8BB4464F40}" srcOrd="0" destOrd="0" presId="urn:microsoft.com/office/officeart/2005/8/layout/vProcess5"/>
    <dgm:cxn modelId="{36369044-3D96-4D40-8860-103F6AFA1B49}" type="presOf" srcId="{B13BF0D2-7092-4C0A-99B6-CCCE58710B31}" destId="{B7154A0D-521E-420D-AD9D-6934C24B4F87}" srcOrd="1" destOrd="0" presId="urn:microsoft.com/office/officeart/2005/8/layout/vProcess5"/>
    <dgm:cxn modelId="{4ED3F092-2AFE-4851-82BE-827FBC0FF184}" srcId="{BC31D861-F831-446E-A851-ED162AE45C31}" destId="{B13BF0D2-7092-4C0A-99B6-CCCE58710B31}" srcOrd="2" destOrd="0" parTransId="{4375832B-66B9-48DE-B6C4-863B35492B2A}" sibTransId="{BE5F8E55-2E9A-4814-AC92-3C0C8AA3DA96}"/>
    <dgm:cxn modelId="{69531BC1-2B16-47AC-A9DA-E8A68615E6EF}" srcId="{BC31D861-F831-446E-A851-ED162AE45C31}" destId="{63F86E7A-3ECB-449E-BA87-CE2D84015AD3}" srcOrd="5" destOrd="0" parTransId="{DCDE4F42-629E-4535-9516-CBF4C4F760A2}" sibTransId="{4306E158-A835-4877-988B-068CCE30970E}"/>
    <dgm:cxn modelId="{E5C5C5D0-EA28-46CA-846F-D48417A86A81}" type="presOf" srcId="{BE5F8E55-2E9A-4814-AC92-3C0C8AA3DA96}" destId="{F9023EF0-910A-4657-8479-19135C4885C0}" srcOrd="0" destOrd="0" presId="urn:microsoft.com/office/officeart/2005/8/layout/vProcess5"/>
    <dgm:cxn modelId="{CF4DF8EF-691D-4767-AA30-1795B89560CC}" srcId="{BC31D861-F831-446E-A851-ED162AE45C31}" destId="{9815F963-ADA1-481B-8C19-3B94E3AE3CBF}" srcOrd="1" destOrd="0" parTransId="{706F1002-64E3-4C67-9D60-23E673CFF3DD}" sibTransId="{D456EFFF-6FF3-4F61-AA74-60C180B956AE}"/>
    <dgm:cxn modelId="{E7C29147-8C71-49C7-BFFF-CF1A9FAA47E3}" type="presOf" srcId="{9E1505BB-64E3-4FF6-AC8F-D0EB10BA753C}" destId="{64AF90C1-895F-4E7D-A976-2C546A0CF324}" srcOrd="1" destOrd="0" presId="urn:microsoft.com/office/officeart/2005/8/layout/vProcess5"/>
    <dgm:cxn modelId="{6C281C6A-3141-4953-977A-C038B44F0401}" type="presOf" srcId="{9815F963-ADA1-481B-8C19-3B94E3AE3CBF}" destId="{BFFA86B2-F025-4C68-A280-BFDB4B19C974}" srcOrd="1" destOrd="0" presId="urn:microsoft.com/office/officeart/2005/8/layout/vProcess5"/>
    <dgm:cxn modelId="{E55B6AF5-EB7F-4FB0-AD35-4E15ACD6CE82}" type="presOf" srcId="{8103A674-D46F-4D85-964F-B82132EF61B0}" destId="{4946F3B5-8182-4359-B442-7E12AAE5F652}" srcOrd="1" destOrd="0" presId="urn:microsoft.com/office/officeart/2005/8/layout/vProcess5"/>
    <dgm:cxn modelId="{8AE6E654-F2CD-4909-8B4F-CCB8D7F6449B}" type="presOf" srcId="{2EE79560-AB97-4039-9CD5-2570B89E532A}" destId="{33475705-037C-4E8D-B2F3-119115AFD7CB}" srcOrd="0" destOrd="0" presId="urn:microsoft.com/office/officeart/2005/8/layout/vProcess5"/>
    <dgm:cxn modelId="{4AB99362-A5FD-4CE0-986B-4156C9A4FB3E}" type="presParOf" srcId="{6F54B079-D668-4A35-BF1F-0F13F27892C7}" destId="{1C8EB173-8627-4038-B3F7-F61E00218809}" srcOrd="0" destOrd="0" presId="urn:microsoft.com/office/officeart/2005/8/layout/vProcess5"/>
    <dgm:cxn modelId="{40614E28-ABFF-4A48-8C7B-924464470446}" type="presParOf" srcId="{6F54B079-D668-4A35-BF1F-0F13F27892C7}" destId="{A02D5141-478C-43A4-9A6C-F2383E2BAB14}" srcOrd="1" destOrd="0" presId="urn:microsoft.com/office/officeart/2005/8/layout/vProcess5"/>
    <dgm:cxn modelId="{12936189-98A2-4CFA-82D6-B7FA44DCAD93}" type="presParOf" srcId="{6F54B079-D668-4A35-BF1F-0F13F27892C7}" destId="{06A8721F-3422-482F-8784-0F3DBD954F9B}" srcOrd="2" destOrd="0" presId="urn:microsoft.com/office/officeart/2005/8/layout/vProcess5"/>
    <dgm:cxn modelId="{FF9FA5D5-F38E-4084-BC76-22F6CC29A16C}" type="presParOf" srcId="{6F54B079-D668-4A35-BF1F-0F13F27892C7}" destId="{5DBD07F7-0969-49EF-946E-A1FFA40E035D}" srcOrd="3" destOrd="0" presId="urn:microsoft.com/office/officeart/2005/8/layout/vProcess5"/>
    <dgm:cxn modelId="{3EE171F0-0227-4149-A35E-EF4917B6E733}" type="presParOf" srcId="{6F54B079-D668-4A35-BF1F-0F13F27892C7}" destId="{306512F9-712B-44DF-985A-1A366D0A95E4}" srcOrd="4" destOrd="0" presId="urn:microsoft.com/office/officeart/2005/8/layout/vProcess5"/>
    <dgm:cxn modelId="{C187A94F-CB40-48B0-90A1-075E00D38116}" type="presParOf" srcId="{6F54B079-D668-4A35-BF1F-0F13F27892C7}" destId="{2F60A726-23A5-4A46-A524-43B7C8B635A7}" srcOrd="5" destOrd="0" presId="urn:microsoft.com/office/officeart/2005/8/layout/vProcess5"/>
    <dgm:cxn modelId="{44A54D28-503E-4C8E-86A4-31135A8AAD60}" type="presParOf" srcId="{6F54B079-D668-4A35-BF1F-0F13F27892C7}" destId="{DD5C830B-EF2A-4E85-81E2-42904A10304F}" srcOrd="6" destOrd="0" presId="urn:microsoft.com/office/officeart/2005/8/layout/vProcess5"/>
    <dgm:cxn modelId="{5A732B42-E8C5-403E-822C-25F3AE8829B2}" type="presParOf" srcId="{6F54B079-D668-4A35-BF1F-0F13F27892C7}" destId="{E10C70BE-731A-4ABB-ABC9-BD8BB4464F40}" srcOrd="7" destOrd="0" presId="urn:microsoft.com/office/officeart/2005/8/layout/vProcess5"/>
    <dgm:cxn modelId="{01052B0E-C9F7-4061-81FC-72EFF104FD1A}" type="presParOf" srcId="{6F54B079-D668-4A35-BF1F-0F13F27892C7}" destId="{F9023EF0-910A-4657-8479-19135C4885C0}" srcOrd="8" destOrd="0" presId="urn:microsoft.com/office/officeart/2005/8/layout/vProcess5"/>
    <dgm:cxn modelId="{977AAE9D-1E8F-401A-87D5-0793F1F67949}" type="presParOf" srcId="{6F54B079-D668-4A35-BF1F-0F13F27892C7}" destId="{33475705-037C-4E8D-B2F3-119115AFD7CB}" srcOrd="9" destOrd="0" presId="urn:microsoft.com/office/officeart/2005/8/layout/vProcess5"/>
    <dgm:cxn modelId="{4CDB3D18-1B4C-4487-BF79-CD9EB50544D4}" type="presParOf" srcId="{6F54B079-D668-4A35-BF1F-0F13F27892C7}" destId="{64AF90C1-895F-4E7D-A976-2C546A0CF324}" srcOrd="10" destOrd="0" presId="urn:microsoft.com/office/officeart/2005/8/layout/vProcess5"/>
    <dgm:cxn modelId="{6CE14614-84F8-4620-B431-4D94E9392F29}" type="presParOf" srcId="{6F54B079-D668-4A35-BF1F-0F13F27892C7}" destId="{BFFA86B2-F025-4C68-A280-BFDB4B19C974}" srcOrd="11" destOrd="0" presId="urn:microsoft.com/office/officeart/2005/8/layout/vProcess5"/>
    <dgm:cxn modelId="{EB8EF6C3-FC88-4479-B4D9-E1DAEDCB716F}" type="presParOf" srcId="{6F54B079-D668-4A35-BF1F-0F13F27892C7}" destId="{B7154A0D-521E-420D-AD9D-6934C24B4F87}" srcOrd="12" destOrd="0" presId="urn:microsoft.com/office/officeart/2005/8/layout/vProcess5"/>
    <dgm:cxn modelId="{1B908B28-DE55-4307-A964-4901D73588C6}" type="presParOf" srcId="{6F54B079-D668-4A35-BF1F-0F13F27892C7}" destId="{4946F3B5-8182-4359-B442-7E12AAE5F652}" srcOrd="13" destOrd="0" presId="urn:microsoft.com/office/officeart/2005/8/layout/vProcess5"/>
    <dgm:cxn modelId="{A6BBD767-17B7-4FFE-8E27-46526F729B5D}" type="presParOf" srcId="{6F54B079-D668-4A35-BF1F-0F13F27892C7}" destId="{2F3CE161-0F87-4971-9822-77691D393183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73CA84-B5C0-470B-8EA9-3EA9393BC4A1}" type="doc">
      <dgm:prSet loTypeId="urn:microsoft.com/office/officeart/2005/8/layout/radial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098B8BB-E07D-42D9-AF3C-2D8FC151B543}">
      <dgm:prSet phldrT="[Текст]" custT="1"/>
      <dgm:spPr/>
      <dgm:t>
        <a:bodyPr/>
        <a:lstStyle/>
        <a:p>
          <a:r>
            <a:rPr lang="uk-UA" sz="1800" b="1" dirty="0" smtClean="0">
              <a:latin typeface="Arial" pitchFamily="34" charset="0"/>
              <a:cs typeface="Arial" pitchFamily="34" charset="0"/>
            </a:rPr>
            <a:t>ЛЮДИНА – </a:t>
          </a:r>
        </a:p>
        <a:p>
          <a:r>
            <a:rPr lang="uk-UA" sz="1800" b="1" dirty="0" smtClean="0">
              <a:latin typeface="Arial" pitchFamily="34" charset="0"/>
              <a:cs typeface="Arial" pitchFamily="34" charset="0"/>
            </a:rPr>
            <a:t>ЦЕ ІСТОТА </a:t>
          </a:r>
          <a:endParaRPr lang="ru-RU" sz="1800" b="1" dirty="0">
            <a:latin typeface="Arial" pitchFamily="34" charset="0"/>
            <a:cs typeface="Arial" pitchFamily="34" charset="0"/>
          </a:endParaRPr>
        </a:p>
      </dgm:t>
    </dgm:pt>
    <dgm:pt modelId="{44B8F0CA-04F8-4C83-8960-FA5984ED6162}" type="parTrans" cxnId="{0BE6014C-6832-4A5A-9614-F44F85926308}">
      <dgm:prSet/>
      <dgm:spPr/>
      <dgm:t>
        <a:bodyPr/>
        <a:lstStyle/>
        <a:p>
          <a:endParaRPr lang="ru-RU" sz="1600"/>
        </a:p>
      </dgm:t>
    </dgm:pt>
    <dgm:pt modelId="{53F946F2-26BD-44F2-9F29-583C1FD2F84B}" type="sibTrans" cxnId="{0BE6014C-6832-4A5A-9614-F44F85926308}">
      <dgm:prSet/>
      <dgm:spPr/>
      <dgm:t>
        <a:bodyPr/>
        <a:lstStyle/>
        <a:p>
          <a:endParaRPr lang="ru-RU" sz="1600"/>
        </a:p>
      </dgm:t>
    </dgm:pt>
    <dgm:pt modelId="{ADBD6649-45D9-4F98-B025-53FBF8E8E28A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предметна       </a:t>
          </a:r>
          <a:r>
            <a:rPr lang="uk-UA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(виробляє певні матеріальні цінності)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A374A7E-897C-42F7-AB3F-6DC8C0595D01}" type="parTrans" cxnId="{D5E20286-B7E5-491A-B067-383B6DC3D471}">
      <dgm:prSet custT="1"/>
      <dgm:spPr/>
      <dgm:t>
        <a:bodyPr/>
        <a:lstStyle/>
        <a:p>
          <a:endParaRPr lang="ru-RU" sz="1400"/>
        </a:p>
      </dgm:t>
    </dgm:pt>
    <dgm:pt modelId="{C3A8C4DB-34A2-4AE9-BEE8-6F48757B5C76}" type="sibTrans" cxnId="{D5E20286-B7E5-491A-B067-383B6DC3D471}">
      <dgm:prSet/>
      <dgm:spPr/>
      <dgm:t>
        <a:bodyPr/>
        <a:lstStyle/>
        <a:p>
          <a:endParaRPr lang="ru-RU" sz="1600"/>
        </a:p>
      </dgm:t>
    </dgm:pt>
    <dgm:pt modelId="{658B4C56-ABC1-4ED8-B5EA-132BA7C5D15F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діяльна            </a:t>
          </a:r>
          <a:r>
            <a:rPr lang="uk-UA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(власною працею приносить користь суспільству)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A961252-B54F-4EA2-B860-32FB39FEC994}" type="parTrans" cxnId="{67061D64-AB02-426E-9107-158C2CAE796D}">
      <dgm:prSet custT="1"/>
      <dgm:spPr/>
      <dgm:t>
        <a:bodyPr/>
        <a:lstStyle/>
        <a:p>
          <a:endParaRPr lang="ru-RU" sz="1400"/>
        </a:p>
      </dgm:t>
    </dgm:pt>
    <dgm:pt modelId="{96FBA0FC-192B-4C8E-9B0E-F857E9B80E5E}" type="sibTrans" cxnId="{67061D64-AB02-426E-9107-158C2CAE796D}">
      <dgm:prSet/>
      <dgm:spPr/>
      <dgm:t>
        <a:bodyPr/>
        <a:lstStyle/>
        <a:p>
          <a:endParaRPr lang="ru-RU" sz="1600"/>
        </a:p>
      </dgm:t>
    </dgm:pt>
    <dgm:pt modelId="{90261966-2E3A-47AC-A9AC-50D01C5CE402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природна         </a:t>
          </a:r>
          <a:r>
            <a:rPr lang="uk-UA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(мислить себе частиною природи)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6386B02-9DFB-46EE-8139-35BC19E24099}" type="parTrans" cxnId="{724F736D-D07A-4038-B734-B8B205B1079B}">
      <dgm:prSet custT="1"/>
      <dgm:spPr/>
      <dgm:t>
        <a:bodyPr/>
        <a:lstStyle/>
        <a:p>
          <a:endParaRPr lang="ru-RU" sz="1400"/>
        </a:p>
      </dgm:t>
    </dgm:pt>
    <dgm:pt modelId="{17BE395D-22ED-4241-8287-50B21CD1E7EC}" type="sibTrans" cxnId="{724F736D-D07A-4038-B734-B8B205B1079B}">
      <dgm:prSet/>
      <dgm:spPr/>
      <dgm:t>
        <a:bodyPr/>
        <a:lstStyle/>
        <a:p>
          <a:endParaRPr lang="ru-RU" sz="1600"/>
        </a:p>
      </dgm:t>
    </dgm:pt>
    <dgm:pt modelId="{50FD68A5-31D0-4416-8E76-1A1AB346248E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соціальна</a:t>
          </a:r>
          <a:r>
            <a:rPr lang="uk-UA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         (розвиває мову, мислення і почуття)м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17EBD88-17A6-48E6-8600-CD882F6F2C95}" type="parTrans" cxnId="{A9F29A05-F03C-452E-B208-5F3A738E9407}">
      <dgm:prSet custT="1"/>
      <dgm:spPr/>
      <dgm:t>
        <a:bodyPr/>
        <a:lstStyle/>
        <a:p>
          <a:endParaRPr lang="ru-RU" sz="1400"/>
        </a:p>
      </dgm:t>
    </dgm:pt>
    <dgm:pt modelId="{4D07BF4B-A9F4-486A-86E7-42F6962E0D78}" type="sibTrans" cxnId="{A9F29A05-F03C-452E-B208-5F3A738E9407}">
      <dgm:prSet/>
      <dgm:spPr/>
      <dgm:t>
        <a:bodyPr/>
        <a:lstStyle/>
        <a:p>
          <a:endParaRPr lang="ru-RU" sz="1600"/>
        </a:p>
      </dgm:t>
    </dgm:pt>
    <dgm:pt modelId="{06740F00-C4A8-489D-9A98-B92346A9D5EF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мисляча          </a:t>
          </a:r>
          <a:r>
            <a:rPr lang="uk-UA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 (свідомо ставиться до власного життя і пізнання навколишнього світу)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07786E3-3F45-421E-9F0C-6F14A0CED689}" type="parTrans" cxnId="{D426C2E5-E80E-417B-B68B-74ACAFEA5D0A}">
      <dgm:prSet custT="1"/>
      <dgm:spPr/>
      <dgm:t>
        <a:bodyPr/>
        <a:lstStyle/>
        <a:p>
          <a:endParaRPr lang="ru-RU" sz="1400"/>
        </a:p>
      </dgm:t>
    </dgm:pt>
    <dgm:pt modelId="{E2E56103-AF0F-46FF-B137-9D337DCDE3CC}" type="sibTrans" cxnId="{D426C2E5-E80E-417B-B68B-74ACAFEA5D0A}">
      <dgm:prSet/>
      <dgm:spPr/>
      <dgm:t>
        <a:bodyPr/>
        <a:lstStyle/>
        <a:p>
          <a:endParaRPr lang="ru-RU" sz="1600"/>
        </a:p>
      </dgm:t>
    </dgm:pt>
    <dgm:pt modelId="{BE6B4CEC-4A9A-402B-80B5-248FC19881D7}" type="pres">
      <dgm:prSet presAssocID="{9F73CA84-B5C0-470B-8EA9-3EA9393BC4A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C06997-267D-4316-BFE7-77E2BD114861}" type="pres">
      <dgm:prSet presAssocID="{D098B8BB-E07D-42D9-AF3C-2D8FC151B543}" presName="centerShape" presStyleLbl="node0" presStyleIdx="0" presStyleCnt="1" custScaleX="125251" custScaleY="116669"/>
      <dgm:spPr/>
      <dgm:t>
        <a:bodyPr/>
        <a:lstStyle/>
        <a:p>
          <a:endParaRPr lang="ru-RU"/>
        </a:p>
      </dgm:t>
    </dgm:pt>
    <dgm:pt modelId="{DCDE1CF6-16DF-43AD-8D6C-C5B679E235FB}" type="pres">
      <dgm:prSet presAssocID="{0A374A7E-897C-42F7-AB3F-6DC8C0595D01}" presName="parTrans" presStyleLbl="sibTrans2D1" presStyleIdx="0" presStyleCnt="5"/>
      <dgm:spPr/>
      <dgm:t>
        <a:bodyPr/>
        <a:lstStyle/>
        <a:p>
          <a:endParaRPr lang="ru-RU"/>
        </a:p>
      </dgm:t>
    </dgm:pt>
    <dgm:pt modelId="{10491572-6D24-4DE5-BEA1-48116CF1A470}" type="pres">
      <dgm:prSet presAssocID="{0A374A7E-897C-42F7-AB3F-6DC8C0595D01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65D8C8B5-60F7-4129-99A2-502E1411D418}" type="pres">
      <dgm:prSet presAssocID="{ADBD6649-45D9-4F98-B025-53FBF8E8E28A}" presName="node" presStyleLbl="node1" presStyleIdx="0" presStyleCnt="5" custScaleX="200599" custScaleY="1160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E636EB-5126-48E0-965E-B77DE306B7B3}" type="pres">
      <dgm:prSet presAssocID="{9A961252-B54F-4EA2-B860-32FB39FEC994}" presName="parTrans" presStyleLbl="sibTrans2D1" presStyleIdx="1" presStyleCnt="5"/>
      <dgm:spPr/>
      <dgm:t>
        <a:bodyPr/>
        <a:lstStyle/>
        <a:p>
          <a:endParaRPr lang="ru-RU"/>
        </a:p>
      </dgm:t>
    </dgm:pt>
    <dgm:pt modelId="{6A0C00E0-E543-495A-8A54-10E774DE25AB}" type="pres">
      <dgm:prSet presAssocID="{9A961252-B54F-4EA2-B860-32FB39FEC994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35D466C1-15C0-484D-A824-0490C65B1BC9}" type="pres">
      <dgm:prSet presAssocID="{658B4C56-ABC1-4ED8-B5EA-132BA7C5D15F}" presName="node" presStyleLbl="node1" presStyleIdx="1" presStyleCnt="5" custScaleX="200599" custScaleY="116093" custRadScaleRad="130014" custRadScaleInc="15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E28155-9681-445F-8775-5D9CE2D9A3A7}" type="pres">
      <dgm:prSet presAssocID="{46386B02-9DFB-46EE-8139-35BC19E24099}" presName="parTrans" presStyleLbl="sibTrans2D1" presStyleIdx="2" presStyleCnt="5"/>
      <dgm:spPr/>
      <dgm:t>
        <a:bodyPr/>
        <a:lstStyle/>
        <a:p>
          <a:endParaRPr lang="ru-RU"/>
        </a:p>
      </dgm:t>
    </dgm:pt>
    <dgm:pt modelId="{B9423E85-5194-4A4E-8460-0D3D5ED167DA}" type="pres">
      <dgm:prSet presAssocID="{46386B02-9DFB-46EE-8139-35BC19E24099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31DBBA72-4294-40A8-90AE-4DBCA9D401F2}" type="pres">
      <dgm:prSet presAssocID="{90261966-2E3A-47AC-A9AC-50D01C5CE402}" presName="node" presStyleLbl="node1" presStyleIdx="2" presStyleCnt="5" custScaleX="200599" custScaleY="116093" custRadScaleRad="109508" custRadScaleInc="-338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97013-B60D-4A5C-A735-9B5E0E0C1A86}" type="pres">
      <dgm:prSet presAssocID="{117EBD88-17A6-48E6-8600-CD882F6F2C95}" presName="parTrans" presStyleLbl="sibTrans2D1" presStyleIdx="3" presStyleCnt="5"/>
      <dgm:spPr/>
      <dgm:t>
        <a:bodyPr/>
        <a:lstStyle/>
        <a:p>
          <a:endParaRPr lang="ru-RU"/>
        </a:p>
      </dgm:t>
    </dgm:pt>
    <dgm:pt modelId="{3152366F-D285-4CC7-9E69-6D7E72879BE2}" type="pres">
      <dgm:prSet presAssocID="{117EBD88-17A6-48E6-8600-CD882F6F2C95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0FB2C5E9-9500-451C-B788-ECF6AD32FDC8}" type="pres">
      <dgm:prSet presAssocID="{50FD68A5-31D0-4416-8E76-1A1AB346248E}" presName="node" presStyleLbl="node1" presStyleIdx="3" presStyleCnt="5" custScaleX="200599" custScaleY="116093" custRadScaleRad="115309" custRadScaleInc="40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BFCDA4-69F3-4CD2-B112-75E38F32CC81}" type="pres">
      <dgm:prSet presAssocID="{707786E3-3F45-421E-9F0C-6F14A0CED689}" presName="parTrans" presStyleLbl="sibTrans2D1" presStyleIdx="4" presStyleCnt="5"/>
      <dgm:spPr/>
      <dgm:t>
        <a:bodyPr/>
        <a:lstStyle/>
        <a:p>
          <a:endParaRPr lang="ru-RU"/>
        </a:p>
      </dgm:t>
    </dgm:pt>
    <dgm:pt modelId="{E358A2C6-22CB-49B0-B42E-0B6B27F11405}" type="pres">
      <dgm:prSet presAssocID="{707786E3-3F45-421E-9F0C-6F14A0CED689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0CD4DE1B-F2F8-4C96-BB28-CF8739BC9DC1}" type="pres">
      <dgm:prSet presAssocID="{06740F00-C4A8-489D-9A98-B92346A9D5EF}" presName="node" presStyleLbl="node1" presStyleIdx="4" presStyleCnt="5" custScaleX="200599" custScaleY="116093" custRadScaleRad="126640" custRadScaleInc="-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55749C-7C78-4720-A0C9-C9A0B05A1E72}" type="presOf" srcId="{9F73CA84-B5C0-470B-8EA9-3EA9393BC4A1}" destId="{BE6B4CEC-4A9A-402B-80B5-248FC19881D7}" srcOrd="0" destOrd="0" presId="urn:microsoft.com/office/officeart/2005/8/layout/radial5"/>
    <dgm:cxn modelId="{A9F29A05-F03C-452E-B208-5F3A738E9407}" srcId="{D098B8BB-E07D-42D9-AF3C-2D8FC151B543}" destId="{50FD68A5-31D0-4416-8E76-1A1AB346248E}" srcOrd="3" destOrd="0" parTransId="{117EBD88-17A6-48E6-8600-CD882F6F2C95}" sibTransId="{4D07BF4B-A9F4-486A-86E7-42F6962E0D78}"/>
    <dgm:cxn modelId="{8DF1944B-031F-4E77-BDD9-AE0962D82DCF}" type="presOf" srcId="{0A374A7E-897C-42F7-AB3F-6DC8C0595D01}" destId="{DCDE1CF6-16DF-43AD-8D6C-C5B679E235FB}" srcOrd="0" destOrd="0" presId="urn:microsoft.com/office/officeart/2005/8/layout/radial5"/>
    <dgm:cxn modelId="{5E225131-EE34-480C-A955-9D0134EA6639}" type="presOf" srcId="{46386B02-9DFB-46EE-8139-35BC19E24099}" destId="{B9423E85-5194-4A4E-8460-0D3D5ED167DA}" srcOrd="1" destOrd="0" presId="urn:microsoft.com/office/officeart/2005/8/layout/radial5"/>
    <dgm:cxn modelId="{0BE6014C-6832-4A5A-9614-F44F85926308}" srcId="{9F73CA84-B5C0-470B-8EA9-3EA9393BC4A1}" destId="{D098B8BB-E07D-42D9-AF3C-2D8FC151B543}" srcOrd="0" destOrd="0" parTransId="{44B8F0CA-04F8-4C83-8960-FA5984ED6162}" sibTransId="{53F946F2-26BD-44F2-9F29-583C1FD2F84B}"/>
    <dgm:cxn modelId="{3D87C7DD-F4AD-4D64-8FA2-120F19D65B9A}" type="presOf" srcId="{50FD68A5-31D0-4416-8E76-1A1AB346248E}" destId="{0FB2C5E9-9500-451C-B788-ECF6AD32FDC8}" srcOrd="0" destOrd="0" presId="urn:microsoft.com/office/officeart/2005/8/layout/radial5"/>
    <dgm:cxn modelId="{C2C09131-B9B3-4B77-956B-F2C80D6F3EE5}" type="presOf" srcId="{707786E3-3F45-421E-9F0C-6F14A0CED689}" destId="{77BFCDA4-69F3-4CD2-B112-75E38F32CC81}" srcOrd="0" destOrd="0" presId="urn:microsoft.com/office/officeart/2005/8/layout/radial5"/>
    <dgm:cxn modelId="{7BB6A828-2995-4C9B-9D83-32B5D70F2CFE}" type="presOf" srcId="{0A374A7E-897C-42F7-AB3F-6DC8C0595D01}" destId="{10491572-6D24-4DE5-BEA1-48116CF1A470}" srcOrd="1" destOrd="0" presId="urn:microsoft.com/office/officeart/2005/8/layout/radial5"/>
    <dgm:cxn modelId="{43CA85DA-6CC7-4B6F-B086-16BFA40F4F16}" type="presOf" srcId="{117EBD88-17A6-48E6-8600-CD882F6F2C95}" destId="{3152366F-D285-4CC7-9E69-6D7E72879BE2}" srcOrd="1" destOrd="0" presId="urn:microsoft.com/office/officeart/2005/8/layout/radial5"/>
    <dgm:cxn modelId="{84642A97-6ED8-4BED-BB23-B357D66F43A9}" type="presOf" srcId="{06740F00-C4A8-489D-9A98-B92346A9D5EF}" destId="{0CD4DE1B-F2F8-4C96-BB28-CF8739BC9DC1}" srcOrd="0" destOrd="0" presId="urn:microsoft.com/office/officeart/2005/8/layout/radial5"/>
    <dgm:cxn modelId="{724F736D-D07A-4038-B734-B8B205B1079B}" srcId="{D098B8BB-E07D-42D9-AF3C-2D8FC151B543}" destId="{90261966-2E3A-47AC-A9AC-50D01C5CE402}" srcOrd="2" destOrd="0" parTransId="{46386B02-9DFB-46EE-8139-35BC19E24099}" sibTransId="{17BE395D-22ED-4241-8287-50B21CD1E7EC}"/>
    <dgm:cxn modelId="{123289BF-5E4F-421E-9100-6CF2983CE968}" type="presOf" srcId="{117EBD88-17A6-48E6-8600-CD882F6F2C95}" destId="{A5497013-B60D-4A5C-A735-9B5E0E0C1A86}" srcOrd="0" destOrd="0" presId="urn:microsoft.com/office/officeart/2005/8/layout/radial5"/>
    <dgm:cxn modelId="{67061D64-AB02-426E-9107-158C2CAE796D}" srcId="{D098B8BB-E07D-42D9-AF3C-2D8FC151B543}" destId="{658B4C56-ABC1-4ED8-B5EA-132BA7C5D15F}" srcOrd="1" destOrd="0" parTransId="{9A961252-B54F-4EA2-B860-32FB39FEC994}" sibTransId="{96FBA0FC-192B-4C8E-9B0E-F857E9B80E5E}"/>
    <dgm:cxn modelId="{D426C2E5-E80E-417B-B68B-74ACAFEA5D0A}" srcId="{D098B8BB-E07D-42D9-AF3C-2D8FC151B543}" destId="{06740F00-C4A8-489D-9A98-B92346A9D5EF}" srcOrd="4" destOrd="0" parTransId="{707786E3-3F45-421E-9F0C-6F14A0CED689}" sibTransId="{E2E56103-AF0F-46FF-B137-9D337DCDE3CC}"/>
    <dgm:cxn modelId="{D5E20286-B7E5-491A-B067-383B6DC3D471}" srcId="{D098B8BB-E07D-42D9-AF3C-2D8FC151B543}" destId="{ADBD6649-45D9-4F98-B025-53FBF8E8E28A}" srcOrd="0" destOrd="0" parTransId="{0A374A7E-897C-42F7-AB3F-6DC8C0595D01}" sibTransId="{C3A8C4DB-34A2-4AE9-BEE8-6F48757B5C76}"/>
    <dgm:cxn modelId="{4D8F9591-B1F2-4FBB-BEC9-E62AA22D65A6}" type="presOf" srcId="{9A961252-B54F-4EA2-B860-32FB39FEC994}" destId="{A7E636EB-5126-48E0-965E-B77DE306B7B3}" srcOrd="0" destOrd="0" presId="urn:microsoft.com/office/officeart/2005/8/layout/radial5"/>
    <dgm:cxn modelId="{AF0F75DD-D1BD-4647-BA54-4039AF79A776}" type="presOf" srcId="{90261966-2E3A-47AC-A9AC-50D01C5CE402}" destId="{31DBBA72-4294-40A8-90AE-4DBCA9D401F2}" srcOrd="0" destOrd="0" presId="urn:microsoft.com/office/officeart/2005/8/layout/radial5"/>
    <dgm:cxn modelId="{360502E6-2389-4E1C-9D8B-80F76685A4FE}" type="presOf" srcId="{ADBD6649-45D9-4F98-B025-53FBF8E8E28A}" destId="{65D8C8B5-60F7-4129-99A2-502E1411D418}" srcOrd="0" destOrd="0" presId="urn:microsoft.com/office/officeart/2005/8/layout/radial5"/>
    <dgm:cxn modelId="{DE18414F-9000-4EED-A74A-D840E05B70E3}" type="presOf" srcId="{9A961252-B54F-4EA2-B860-32FB39FEC994}" destId="{6A0C00E0-E543-495A-8A54-10E774DE25AB}" srcOrd="1" destOrd="0" presId="urn:microsoft.com/office/officeart/2005/8/layout/radial5"/>
    <dgm:cxn modelId="{F9F46ABD-80EC-4C19-9F93-826A786E817A}" type="presOf" srcId="{707786E3-3F45-421E-9F0C-6F14A0CED689}" destId="{E358A2C6-22CB-49B0-B42E-0B6B27F11405}" srcOrd="1" destOrd="0" presId="urn:microsoft.com/office/officeart/2005/8/layout/radial5"/>
    <dgm:cxn modelId="{BF1F327B-1617-4A07-97E5-6739792C1A33}" type="presOf" srcId="{D098B8BB-E07D-42D9-AF3C-2D8FC151B543}" destId="{8CC06997-267D-4316-BFE7-77E2BD114861}" srcOrd="0" destOrd="0" presId="urn:microsoft.com/office/officeart/2005/8/layout/radial5"/>
    <dgm:cxn modelId="{54A874E5-4A74-44F2-9F73-6ED3D4459A07}" type="presOf" srcId="{658B4C56-ABC1-4ED8-B5EA-132BA7C5D15F}" destId="{35D466C1-15C0-484D-A824-0490C65B1BC9}" srcOrd="0" destOrd="0" presId="urn:microsoft.com/office/officeart/2005/8/layout/radial5"/>
    <dgm:cxn modelId="{49A434C9-09D5-4421-B668-4A553287679C}" type="presOf" srcId="{46386B02-9DFB-46EE-8139-35BC19E24099}" destId="{03E28155-9681-445F-8775-5D9CE2D9A3A7}" srcOrd="0" destOrd="0" presId="urn:microsoft.com/office/officeart/2005/8/layout/radial5"/>
    <dgm:cxn modelId="{EBFCE29F-C5EB-4166-8011-6472A4F148D3}" type="presParOf" srcId="{BE6B4CEC-4A9A-402B-80B5-248FC19881D7}" destId="{8CC06997-267D-4316-BFE7-77E2BD114861}" srcOrd="0" destOrd="0" presId="urn:microsoft.com/office/officeart/2005/8/layout/radial5"/>
    <dgm:cxn modelId="{4824DE90-A05B-4190-B81F-1CCB16105311}" type="presParOf" srcId="{BE6B4CEC-4A9A-402B-80B5-248FC19881D7}" destId="{DCDE1CF6-16DF-43AD-8D6C-C5B679E235FB}" srcOrd="1" destOrd="0" presId="urn:microsoft.com/office/officeart/2005/8/layout/radial5"/>
    <dgm:cxn modelId="{81E58DFC-01B6-495D-991F-A64F96198E76}" type="presParOf" srcId="{DCDE1CF6-16DF-43AD-8D6C-C5B679E235FB}" destId="{10491572-6D24-4DE5-BEA1-48116CF1A470}" srcOrd="0" destOrd="0" presId="urn:microsoft.com/office/officeart/2005/8/layout/radial5"/>
    <dgm:cxn modelId="{28FEC9D9-6C6E-49A6-BBD4-381A1476D944}" type="presParOf" srcId="{BE6B4CEC-4A9A-402B-80B5-248FC19881D7}" destId="{65D8C8B5-60F7-4129-99A2-502E1411D418}" srcOrd="2" destOrd="0" presId="urn:microsoft.com/office/officeart/2005/8/layout/radial5"/>
    <dgm:cxn modelId="{AB19DC57-02BA-461A-8708-E52C175C8D73}" type="presParOf" srcId="{BE6B4CEC-4A9A-402B-80B5-248FC19881D7}" destId="{A7E636EB-5126-48E0-965E-B77DE306B7B3}" srcOrd="3" destOrd="0" presId="urn:microsoft.com/office/officeart/2005/8/layout/radial5"/>
    <dgm:cxn modelId="{4A6EC3AF-53D8-4B0A-BCCE-4CE5D33BF275}" type="presParOf" srcId="{A7E636EB-5126-48E0-965E-B77DE306B7B3}" destId="{6A0C00E0-E543-495A-8A54-10E774DE25AB}" srcOrd="0" destOrd="0" presId="urn:microsoft.com/office/officeart/2005/8/layout/radial5"/>
    <dgm:cxn modelId="{E06AADC9-FAFE-4A1A-9E67-BF1EDD022C8E}" type="presParOf" srcId="{BE6B4CEC-4A9A-402B-80B5-248FC19881D7}" destId="{35D466C1-15C0-484D-A824-0490C65B1BC9}" srcOrd="4" destOrd="0" presId="urn:microsoft.com/office/officeart/2005/8/layout/radial5"/>
    <dgm:cxn modelId="{C3D73881-314F-40C8-BD78-7F84859F55CA}" type="presParOf" srcId="{BE6B4CEC-4A9A-402B-80B5-248FC19881D7}" destId="{03E28155-9681-445F-8775-5D9CE2D9A3A7}" srcOrd="5" destOrd="0" presId="urn:microsoft.com/office/officeart/2005/8/layout/radial5"/>
    <dgm:cxn modelId="{95445F3E-2E9B-4F00-9C64-22975846D32F}" type="presParOf" srcId="{03E28155-9681-445F-8775-5D9CE2D9A3A7}" destId="{B9423E85-5194-4A4E-8460-0D3D5ED167DA}" srcOrd="0" destOrd="0" presId="urn:microsoft.com/office/officeart/2005/8/layout/radial5"/>
    <dgm:cxn modelId="{6CF2AFF7-386C-494D-9423-C2C4262885F9}" type="presParOf" srcId="{BE6B4CEC-4A9A-402B-80B5-248FC19881D7}" destId="{31DBBA72-4294-40A8-90AE-4DBCA9D401F2}" srcOrd="6" destOrd="0" presId="urn:microsoft.com/office/officeart/2005/8/layout/radial5"/>
    <dgm:cxn modelId="{C1402BFE-823E-44BA-A7F9-385D87EDD79B}" type="presParOf" srcId="{BE6B4CEC-4A9A-402B-80B5-248FC19881D7}" destId="{A5497013-B60D-4A5C-A735-9B5E0E0C1A86}" srcOrd="7" destOrd="0" presId="urn:microsoft.com/office/officeart/2005/8/layout/radial5"/>
    <dgm:cxn modelId="{BE06FF19-A0B3-437F-B08E-307256DD3314}" type="presParOf" srcId="{A5497013-B60D-4A5C-A735-9B5E0E0C1A86}" destId="{3152366F-D285-4CC7-9E69-6D7E72879BE2}" srcOrd="0" destOrd="0" presId="urn:microsoft.com/office/officeart/2005/8/layout/radial5"/>
    <dgm:cxn modelId="{486944B3-4E77-4851-AEE3-F3B176EEA193}" type="presParOf" srcId="{BE6B4CEC-4A9A-402B-80B5-248FC19881D7}" destId="{0FB2C5E9-9500-451C-B788-ECF6AD32FDC8}" srcOrd="8" destOrd="0" presId="urn:microsoft.com/office/officeart/2005/8/layout/radial5"/>
    <dgm:cxn modelId="{60D71058-A372-49EC-876F-490877345097}" type="presParOf" srcId="{BE6B4CEC-4A9A-402B-80B5-248FC19881D7}" destId="{77BFCDA4-69F3-4CD2-B112-75E38F32CC81}" srcOrd="9" destOrd="0" presId="urn:microsoft.com/office/officeart/2005/8/layout/radial5"/>
    <dgm:cxn modelId="{91653099-5A6E-48E4-AAE2-2E8AD7DA0A26}" type="presParOf" srcId="{77BFCDA4-69F3-4CD2-B112-75E38F32CC81}" destId="{E358A2C6-22CB-49B0-B42E-0B6B27F11405}" srcOrd="0" destOrd="0" presId="urn:microsoft.com/office/officeart/2005/8/layout/radial5"/>
    <dgm:cxn modelId="{E7AD1DD8-D8C7-4CE8-9512-44F9DA8070A3}" type="presParOf" srcId="{BE6B4CEC-4A9A-402B-80B5-248FC19881D7}" destId="{0CD4DE1B-F2F8-4C96-BB28-CF8739BC9DC1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D5141-478C-43A4-9A6C-F2383E2BAB14}">
      <dsp:nvSpPr>
        <dsp:cNvPr id="0" name=""/>
        <dsp:cNvSpPr/>
      </dsp:nvSpPr>
      <dsp:spPr>
        <a:xfrm>
          <a:off x="0" y="0"/>
          <a:ext cx="5445718" cy="9386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500" b="1" i="0" u="sng" kern="1200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ГРОШІ</a:t>
          </a:r>
          <a:r>
            <a:rPr kumimoji="0" lang="uk-UA" sz="1500" b="1" i="0" kern="1200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 </a:t>
          </a:r>
          <a:r>
            <a:rPr kumimoji="0" lang="uk-UA" sz="1500" b="1" kern="1200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– металеві чи паперові знаки, що є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500" b="1" kern="1200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мірою вартості під час купівлі чи продажу </a:t>
          </a:r>
          <a:endParaRPr lang="ru-RU" sz="15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27493" y="27493"/>
        <a:ext cx="4322966" cy="883709"/>
      </dsp:txXfrm>
    </dsp:sp>
    <dsp:sp modelId="{06A8721F-3422-482F-8784-0F3DBD954F9B}">
      <dsp:nvSpPr>
        <dsp:cNvPr id="0" name=""/>
        <dsp:cNvSpPr/>
      </dsp:nvSpPr>
      <dsp:spPr>
        <a:xfrm>
          <a:off x="406660" y="1069069"/>
          <a:ext cx="5445718" cy="938695"/>
        </a:xfrm>
        <a:prstGeom prst="roundRect">
          <a:avLst>
            <a:gd name="adj" fmla="val 10000"/>
          </a:avLst>
        </a:prstGeom>
        <a:solidFill>
          <a:schemeClr val="accent5">
            <a:hueOff val="-2632504"/>
            <a:satOff val="3272"/>
            <a:lumOff val="-75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500" b="1" i="0" u="sng" kern="1200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ПРИБУТОК</a:t>
          </a:r>
          <a:r>
            <a:rPr kumimoji="0" lang="uk-UA" sz="1500" b="1" i="1" kern="1200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 </a:t>
          </a:r>
          <a:r>
            <a:rPr kumimoji="0" lang="uk-UA" sz="1500" b="1" kern="1200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– кількісне вираження між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500" b="1" kern="1200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доходами і витратами.</a:t>
          </a:r>
          <a:r>
            <a:rPr kumimoji="0" lang="uk-UA" sz="1500" kern="1200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 </a:t>
          </a:r>
          <a:endParaRPr lang="ru-RU" sz="15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434153" y="1096562"/>
        <a:ext cx="4373919" cy="883709"/>
      </dsp:txXfrm>
    </dsp:sp>
    <dsp:sp modelId="{5DBD07F7-0969-49EF-946E-A1FFA40E035D}">
      <dsp:nvSpPr>
        <dsp:cNvPr id="0" name=""/>
        <dsp:cNvSpPr/>
      </dsp:nvSpPr>
      <dsp:spPr>
        <a:xfrm>
          <a:off x="813321" y="2138139"/>
          <a:ext cx="5445718" cy="938695"/>
        </a:xfrm>
        <a:prstGeom prst="roundRect">
          <a:avLst>
            <a:gd name="adj" fmla="val 10000"/>
          </a:avLst>
        </a:prstGeom>
        <a:solidFill>
          <a:schemeClr val="accent5">
            <a:hueOff val="-5265009"/>
            <a:satOff val="6545"/>
            <a:lumOff val="-15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500" b="1" i="0" u="sng" kern="1200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ДОХІД</a:t>
          </a:r>
          <a:r>
            <a:rPr kumimoji="0" lang="uk-UA" sz="1500" b="1" kern="1200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 – гроші або матеріальні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500" b="1" kern="1200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цінності, одержані внаслідок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500" b="1" kern="1200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певної діяльності. </a:t>
          </a:r>
          <a:endParaRPr lang="ru-RU" sz="15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840814" y="2165632"/>
        <a:ext cx="4373919" cy="883709"/>
      </dsp:txXfrm>
    </dsp:sp>
    <dsp:sp modelId="{306512F9-712B-44DF-985A-1A366D0A95E4}">
      <dsp:nvSpPr>
        <dsp:cNvPr id="0" name=""/>
        <dsp:cNvSpPr/>
      </dsp:nvSpPr>
      <dsp:spPr>
        <a:xfrm>
          <a:off x="1219982" y="3207209"/>
          <a:ext cx="5445718" cy="938695"/>
        </a:xfrm>
        <a:prstGeom prst="roundRect">
          <a:avLst>
            <a:gd name="adj" fmla="val 10000"/>
          </a:avLst>
        </a:prstGeom>
        <a:solidFill>
          <a:schemeClr val="accent5">
            <a:hueOff val="-7897513"/>
            <a:satOff val="9817"/>
            <a:lumOff val="-227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500" b="1" i="0" u="sng" kern="1200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ВИТРАТИ </a:t>
          </a:r>
          <a:r>
            <a:rPr kumimoji="0" lang="uk-UA" sz="1500" b="1" u="none" kern="1200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– </a:t>
          </a:r>
          <a:r>
            <a:rPr kumimoji="0" lang="uk-UA" sz="1500" b="1" kern="1200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гроші чи інші кошти, витрачені</a:t>
          </a:r>
          <a:endParaRPr lang="ru-RU" sz="15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1247475" y="3234702"/>
        <a:ext cx="4373919" cy="883709"/>
      </dsp:txXfrm>
    </dsp:sp>
    <dsp:sp modelId="{2F60A726-23A5-4A46-A524-43B7C8B635A7}">
      <dsp:nvSpPr>
        <dsp:cNvPr id="0" name=""/>
        <dsp:cNvSpPr/>
      </dsp:nvSpPr>
      <dsp:spPr>
        <a:xfrm>
          <a:off x="1626643" y="4276278"/>
          <a:ext cx="5445718" cy="938695"/>
        </a:xfrm>
        <a:prstGeom prst="roundRect">
          <a:avLst>
            <a:gd name="adj" fmla="val 10000"/>
          </a:avLst>
        </a:prstGeom>
        <a:solidFill>
          <a:schemeClr val="accent5">
            <a:hueOff val="-10530017"/>
            <a:satOff val="13089"/>
            <a:lumOff val="-30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500" b="1" u="sng" kern="1200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КАЛИТКА </a:t>
          </a:r>
          <a:r>
            <a:rPr kumimoji="0" lang="uk-UA" sz="1500" b="1" kern="1200" dirty="0" smtClean="0">
              <a:solidFill>
                <a:schemeClr val="tx1">
                  <a:lumMod val="50000"/>
                </a:schemeClr>
              </a:solidFill>
              <a:latin typeface="Arial" charset="0"/>
            </a:rPr>
            <a:t>– торба для грошей, гаманець.</a:t>
          </a:r>
          <a:endParaRPr kumimoji="0" lang="ru-RU" sz="1500" b="1" kern="1200" dirty="0">
            <a:solidFill>
              <a:schemeClr val="tx1">
                <a:lumMod val="50000"/>
              </a:schemeClr>
            </a:solidFill>
            <a:latin typeface="Arial" charset="0"/>
          </a:endParaRPr>
        </a:p>
      </dsp:txBody>
      <dsp:txXfrm>
        <a:off x="1654136" y="4303771"/>
        <a:ext cx="4373919" cy="883709"/>
      </dsp:txXfrm>
    </dsp:sp>
    <dsp:sp modelId="{DD5C830B-EF2A-4E85-81E2-42904A10304F}">
      <dsp:nvSpPr>
        <dsp:cNvPr id="0" name=""/>
        <dsp:cNvSpPr/>
      </dsp:nvSpPr>
      <dsp:spPr>
        <a:xfrm>
          <a:off x="4835566" y="685769"/>
          <a:ext cx="610151" cy="61015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>
            <a:solidFill>
              <a:schemeClr val="tx1">
                <a:lumMod val="50000"/>
              </a:schemeClr>
            </a:solidFill>
          </a:endParaRPr>
        </a:p>
      </dsp:txBody>
      <dsp:txXfrm>
        <a:off x="4972850" y="685769"/>
        <a:ext cx="335583" cy="459139"/>
      </dsp:txXfrm>
    </dsp:sp>
    <dsp:sp modelId="{E10C70BE-731A-4ABB-ABC9-BD8BB4464F40}">
      <dsp:nvSpPr>
        <dsp:cNvPr id="0" name=""/>
        <dsp:cNvSpPr/>
      </dsp:nvSpPr>
      <dsp:spPr>
        <a:xfrm>
          <a:off x="5242227" y="1754838"/>
          <a:ext cx="610151" cy="61015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3647675"/>
            <a:satOff val="1775"/>
            <a:lumOff val="-272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>
            <a:solidFill>
              <a:schemeClr val="tx1">
                <a:lumMod val="50000"/>
              </a:schemeClr>
            </a:solidFill>
          </a:endParaRPr>
        </a:p>
      </dsp:txBody>
      <dsp:txXfrm>
        <a:off x="5379511" y="1754838"/>
        <a:ext cx="335583" cy="459139"/>
      </dsp:txXfrm>
    </dsp:sp>
    <dsp:sp modelId="{F9023EF0-910A-4657-8479-19135C4885C0}">
      <dsp:nvSpPr>
        <dsp:cNvPr id="0" name=""/>
        <dsp:cNvSpPr/>
      </dsp:nvSpPr>
      <dsp:spPr>
        <a:xfrm>
          <a:off x="5648888" y="2808263"/>
          <a:ext cx="610151" cy="61015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295350"/>
            <a:satOff val="3550"/>
            <a:lumOff val="-5443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>
            <a:solidFill>
              <a:schemeClr val="tx1">
                <a:lumMod val="50000"/>
              </a:schemeClr>
            </a:solidFill>
          </a:endParaRPr>
        </a:p>
      </dsp:txBody>
      <dsp:txXfrm>
        <a:off x="5786172" y="2808263"/>
        <a:ext cx="335583" cy="459139"/>
      </dsp:txXfrm>
    </dsp:sp>
    <dsp:sp modelId="{33475705-037C-4E8D-B2F3-119115AFD7CB}">
      <dsp:nvSpPr>
        <dsp:cNvPr id="0" name=""/>
        <dsp:cNvSpPr/>
      </dsp:nvSpPr>
      <dsp:spPr>
        <a:xfrm>
          <a:off x="6055549" y="3887763"/>
          <a:ext cx="610151" cy="61015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0943026"/>
            <a:satOff val="5325"/>
            <a:lumOff val="-8164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>
            <a:solidFill>
              <a:schemeClr val="tx1">
                <a:lumMod val="50000"/>
              </a:schemeClr>
            </a:solidFill>
          </a:endParaRPr>
        </a:p>
      </dsp:txBody>
      <dsp:txXfrm>
        <a:off x="6192833" y="3887763"/>
        <a:ext cx="335583" cy="45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06997-267D-4316-BFE7-77E2BD114861}">
      <dsp:nvSpPr>
        <dsp:cNvPr id="0" name=""/>
        <dsp:cNvSpPr/>
      </dsp:nvSpPr>
      <dsp:spPr>
        <a:xfrm>
          <a:off x="3380381" y="1928830"/>
          <a:ext cx="1834597" cy="170889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Arial" pitchFamily="34" charset="0"/>
              <a:cs typeface="Arial" pitchFamily="34" charset="0"/>
            </a:rPr>
            <a:t>ЛЮДИНА –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Arial" pitchFamily="34" charset="0"/>
              <a:cs typeface="Arial" pitchFamily="34" charset="0"/>
            </a:rPr>
            <a:t>ЦЕ ІСТОТА </a:t>
          </a:r>
          <a:endParaRPr lang="ru-RU" sz="1800" b="1" kern="1200" dirty="0">
            <a:latin typeface="Arial" pitchFamily="34" charset="0"/>
            <a:cs typeface="Arial" pitchFamily="34" charset="0"/>
          </a:endParaRPr>
        </a:p>
      </dsp:txBody>
      <dsp:txXfrm>
        <a:off x="3649052" y="2179092"/>
        <a:ext cx="1297255" cy="1208369"/>
      </dsp:txXfrm>
    </dsp:sp>
    <dsp:sp modelId="{DCDE1CF6-16DF-43AD-8D6C-C5B679E235FB}">
      <dsp:nvSpPr>
        <dsp:cNvPr id="0" name=""/>
        <dsp:cNvSpPr/>
      </dsp:nvSpPr>
      <dsp:spPr>
        <a:xfrm rot="16200000">
          <a:off x="4206492" y="1512934"/>
          <a:ext cx="182375" cy="4980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233848" y="1639892"/>
        <a:ext cx="127663" cy="298806"/>
      </dsp:txXfrm>
    </dsp:sp>
    <dsp:sp modelId="{65D8C8B5-60F7-4129-99A2-502E1411D418}">
      <dsp:nvSpPr>
        <dsp:cNvPr id="0" name=""/>
        <dsp:cNvSpPr/>
      </dsp:nvSpPr>
      <dsp:spPr>
        <a:xfrm>
          <a:off x="2828556" y="-115730"/>
          <a:ext cx="2938247" cy="170045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предметна       </a:t>
          </a:r>
          <a:r>
            <a:rPr lang="uk-UA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(виробляє певні матеріальні цінності)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258852" y="133296"/>
        <a:ext cx="2077655" cy="1202404"/>
      </dsp:txXfrm>
    </dsp:sp>
    <dsp:sp modelId="{A7E636EB-5126-48E0-965E-B77DE306B7B3}">
      <dsp:nvSpPr>
        <dsp:cNvPr id="0" name=""/>
        <dsp:cNvSpPr/>
      </dsp:nvSpPr>
      <dsp:spPr>
        <a:xfrm rot="20851063">
          <a:off x="5261914" y="2300623"/>
          <a:ext cx="182461" cy="4980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632504"/>
            <a:satOff val="3272"/>
            <a:lumOff val="-75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5262561" y="2406140"/>
        <a:ext cx="127723" cy="298806"/>
      </dsp:txXfrm>
    </dsp:sp>
    <dsp:sp modelId="{35D466C1-15C0-484D-A824-0490C65B1BC9}">
      <dsp:nvSpPr>
        <dsp:cNvPr id="0" name=""/>
        <dsp:cNvSpPr/>
      </dsp:nvSpPr>
      <dsp:spPr>
        <a:xfrm>
          <a:off x="5429294" y="1357322"/>
          <a:ext cx="2938247" cy="1700456"/>
        </a:xfrm>
        <a:prstGeom prst="ellipse">
          <a:avLst/>
        </a:prstGeom>
        <a:solidFill>
          <a:schemeClr val="accent5">
            <a:hueOff val="-2632504"/>
            <a:satOff val="3272"/>
            <a:lumOff val="-75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діяльна            </a:t>
          </a:r>
          <a:r>
            <a:rPr lang="uk-UA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(власною працею приносить користь суспільству)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859590" y="1606348"/>
        <a:ext cx="2077655" cy="1202404"/>
      </dsp:txXfrm>
    </dsp:sp>
    <dsp:sp modelId="{03E28155-9681-445F-8775-5D9CE2D9A3A7}">
      <dsp:nvSpPr>
        <dsp:cNvPr id="0" name=""/>
        <dsp:cNvSpPr/>
      </dsp:nvSpPr>
      <dsp:spPr>
        <a:xfrm rot="2509142">
          <a:off x="4986746" y="3218405"/>
          <a:ext cx="151167" cy="4980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265009"/>
            <a:satOff val="6545"/>
            <a:lumOff val="-151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992522" y="3302888"/>
        <a:ext cx="105817" cy="298806"/>
      </dsp:txXfrm>
    </dsp:sp>
    <dsp:sp modelId="{31DBBA72-4294-40A8-90AE-4DBCA9D401F2}">
      <dsp:nvSpPr>
        <dsp:cNvPr id="0" name=""/>
        <dsp:cNvSpPr/>
      </dsp:nvSpPr>
      <dsp:spPr>
        <a:xfrm>
          <a:off x="4500592" y="3429021"/>
          <a:ext cx="2938247" cy="1700456"/>
        </a:xfrm>
        <a:prstGeom prst="ellipse">
          <a:avLst/>
        </a:prstGeom>
        <a:solidFill>
          <a:schemeClr val="accent5">
            <a:hueOff val="-5265009"/>
            <a:satOff val="6545"/>
            <a:lumOff val="-15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природна         </a:t>
          </a:r>
          <a:r>
            <a:rPr lang="uk-UA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(мислить себе частиною природи)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930888" y="3678047"/>
        <a:ext cx="2077655" cy="1202404"/>
      </dsp:txXfrm>
    </dsp:sp>
    <dsp:sp modelId="{A5497013-B60D-4A5C-A735-9B5E0E0C1A86}">
      <dsp:nvSpPr>
        <dsp:cNvPr id="0" name=""/>
        <dsp:cNvSpPr/>
      </dsp:nvSpPr>
      <dsp:spPr>
        <a:xfrm rot="8442641">
          <a:off x="3367847" y="3213563"/>
          <a:ext cx="199169" cy="4980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897513"/>
            <a:satOff val="9817"/>
            <a:lumOff val="-227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3420845" y="3294247"/>
        <a:ext cx="139418" cy="298806"/>
      </dsp:txXfrm>
    </dsp:sp>
    <dsp:sp modelId="{0FB2C5E9-9500-451C-B788-ECF6AD32FDC8}">
      <dsp:nvSpPr>
        <dsp:cNvPr id="0" name=""/>
        <dsp:cNvSpPr/>
      </dsp:nvSpPr>
      <dsp:spPr>
        <a:xfrm>
          <a:off x="1000136" y="3429024"/>
          <a:ext cx="2938247" cy="1700456"/>
        </a:xfrm>
        <a:prstGeom prst="ellipse">
          <a:avLst/>
        </a:prstGeom>
        <a:solidFill>
          <a:schemeClr val="accent5">
            <a:hueOff val="-7897513"/>
            <a:satOff val="9817"/>
            <a:lumOff val="-227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соціальна</a:t>
          </a:r>
          <a:r>
            <a:rPr lang="uk-UA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         (розвиває мову, мислення і почуття)м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430432" y="3678050"/>
        <a:ext cx="2077655" cy="1202404"/>
      </dsp:txXfrm>
    </dsp:sp>
    <dsp:sp modelId="{77BFCDA4-69F3-4CD2-B112-75E38F32CC81}">
      <dsp:nvSpPr>
        <dsp:cNvPr id="0" name=""/>
        <dsp:cNvSpPr/>
      </dsp:nvSpPr>
      <dsp:spPr>
        <a:xfrm rot="11863670">
          <a:off x="3187533" y="2207645"/>
          <a:ext cx="176810" cy="4980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0530017"/>
            <a:satOff val="13089"/>
            <a:lumOff val="-303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3239317" y="2315323"/>
        <a:ext cx="123767" cy="298806"/>
      </dsp:txXfrm>
    </dsp:sp>
    <dsp:sp modelId="{0CD4DE1B-F2F8-4C96-BB28-CF8739BC9DC1}">
      <dsp:nvSpPr>
        <dsp:cNvPr id="0" name=""/>
        <dsp:cNvSpPr/>
      </dsp:nvSpPr>
      <dsp:spPr>
        <a:xfrm>
          <a:off x="357188" y="1143011"/>
          <a:ext cx="2938247" cy="1700456"/>
        </a:xfrm>
        <a:prstGeom prst="ellipse">
          <a:avLst/>
        </a:prstGeom>
        <a:solidFill>
          <a:schemeClr val="accent5">
            <a:hueOff val="-10530017"/>
            <a:satOff val="13089"/>
            <a:lumOff val="-30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мисляча          </a:t>
          </a:r>
          <a:r>
            <a:rPr lang="uk-UA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 (свідомо ставиться до власного життя і пізнання навколишнього світу)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787484" y="1392037"/>
        <a:ext cx="2077655" cy="12024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5" name="Picture 3" descr="ANABNR2"/>
          <p:cNvPicPr>
            <a:picLocks noChangeAspect="1" noChangeArrowheads="1"/>
          </p:cNvPicPr>
          <p:nvPr/>
        </p:nvPicPr>
        <p:blipFill>
          <a:blip r:embed="rId2" cstate="print"/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8227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822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F10666F2-576D-441D-8C65-BC2A929510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694E1-F089-42F5-9439-B2676579449B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B3D6B-2C25-4EE4-B232-9F8261C19EE5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66800" y="210185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29200" y="210185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066800" y="423545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29200" y="423545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C5647-5C43-4EB4-8D53-B7C0CD512003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29200" y="210185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29200" y="423545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5E5EB-D2B2-4010-8E15-1E58FB1DA2D5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081A4-E1B8-4793-992E-3E5955ABD2B2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77D48-2BB1-490C-9C48-EA7A6C4D6F0A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583A8-A644-4698-A1EC-958C8AB6F983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0F068-0F16-459E-B850-25DA72D53798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203D1-57F7-4FD0-8C38-50732FE69B4C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73F40-AB80-496D-BDDD-E8E078854B78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25DEB-8964-475E-AA0D-51389D2C1E9F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7DDED-54F6-492C-B5AA-D1EA505F0D30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81251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81252" name="Rectangle 4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81253" name="Rectangle 5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12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pic>
        <p:nvPicPr>
          <p:cNvPr id="1033" name="Picture 9" descr="anabnr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8" name="Rectangle 10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812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396BE7C-16C7-41C1-892A-B873197C325C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89" r:id="rId2"/>
    <p:sldLayoutId id="2147483788" r:id="rId3"/>
    <p:sldLayoutId id="2147483787" r:id="rId4"/>
    <p:sldLayoutId id="2147483786" r:id="rId5"/>
    <p:sldLayoutId id="2147483785" r:id="rId6"/>
    <p:sldLayoutId id="2147483784" r:id="rId7"/>
    <p:sldLayoutId id="2147483783" r:id="rId8"/>
    <p:sldLayoutId id="2147483782" r:id="rId9"/>
    <p:sldLayoutId id="2147483781" r:id="rId10"/>
    <p:sldLayoutId id="2147483780" r:id="rId11"/>
    <p:sldLayoutId id="2147483779" r:id="rId12"/>
    <p:sldLayoutId id="214748377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&#1052;&#1072;&#1090;&#1077;&#1088;&#1110;&#1072;&#1083;&#1080;%20&#1079;%20&#1076;&#1086;&#1089;&#1074;&#1110;&#1076;&#1091;%20&#1088;&#1086;&#1073;&#1086;&#1090;&#1080;\&#1042;&#1110;&#1076;&#1077;&#1086;%20&#1076;&#1086;%20&#1091;&#1088;&#1086;&#1082;&#1091;%20&#1079;&#1072;%20&#1030;.&#1050;&#1072;&#1088;&#1087;&#1077;&#1085;&#1082;&#1086;&#1084;-&#1050;&#1072;&#1088;&#1080;&#1084;\frag_3.wm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&#1052;&#1072;&#1090;&#1077;&#1088;&#1110;&#1072;&#1083;&#1080;%20&#1079;%20&#1076;&#1086;&#1089;&#1074;&#1110;&#1076;&#1091;%20&#1088;&#1086;&#1073;&#1086;&#1090;&#1080;\&#1042;&#1110;&#1076;&#1077;&#1086;%20&#1076;&#1086;%20&#1091;&#1088;&#1086;&#1082;&#1091;%20&#1079;&#1072;%20&#1030;.&#1050;&#1072;&#1088;&#1087;&#1077;&#1085;&#1082;&#1086;&#1084;-&#1050;&#1072;&#1088;&#1080;&#1084;\frag_1.wmv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G:\&#1052;&#1072;&#1090;&#1077;&#1088;&#1110;&#1072;&#1083;&#1080;%20&#1079;%20&#1076;&#1086;&#1089;&#1074;&#1110;&#1076;&#1091;%20&#1088;&#1086;&#1073;&#1086;&#1090;&#1080;\&#1042;&#1110;&#1076;&#1077;&#1086;%20&#1076;&#1086;%20&#1091;&#1088;&#1086;&#1082;&#1091;%20&#1079;&#1072;%20&#1030;.&#1050;&#1072;&#1088;&#1087;&#1077;&#1085;&#1082;&#1086;&#1084;-&#1050;&#1072;&#1088;&#1080;&#1084;\frag_2.wm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1_smych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052513"/>
            <a:ext cx="3863975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571500" y="1214438"/>
            <a:ext cx="4143375" cy="4570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kumimoji="0" lang="uk-UA" sz="3200" b="1">
                <a:solidFill>
                  <a:schemeClr val="tx2"/>
                </a:solidFill>
                <a:latin typeface="Monotype Corsiva" pitchFamily="66" charset="0"/>
              </a:rPr>
              <a:t>Не так вже їх </a:t>
            </a:r>
          </a:p>
          <a:p>
            <a:pPr>
              <a:spcBef>
                <a:spcPts val="600"/>
              </a:spcBef>
            </a:pPr>
            <a:r>
              <a:rPr kumimoji="0" lang="uk-UA" sz="3200" b="1">
                <a:solidFill>
                  <a:schemeClr val="tx2"/>
                </a:solidFill>
                <a:latin typeface="Monotype Corsiva" pitchFamily="66" charset="0"/>
              </a:rPr>
              <a:t>багато на Землі – </a:t>
            </a:r>
            <a:endParaRPr kumimoji="0" lang="en-US" sz="3200" b="1">
              <a:solidFill>
                <a:schemeClr val="tx2"/>
              </a:solidFill>
              <a:latin typeface="Monotype Corsiva" pitchFamily="66" charset="0"/>
            </a:endParaRPr>
          </a:p>
          <a:p>
            <a:pPr>
              <a:spcBef>
                <a:spcPts val="600"/>
              </a:spcBef>
            </a:pPr>
            <a:r>
              <a:rPr kumimoji="0" lang="uk-UA" sz="3200" b="1">
                <a:solidFill>
                  <a:schemeClr val="tx2"/>
                </a:solidFill>
                <a:latin typeface="Monotype Corsiva" pitchFamily="66" charset="0"/>
              </a:rPr>
              <a:t>тих  іскор  Божих </a:t>
            </a:r>
            <a:endParaRPr kumimoji="0" lang="en-US" sz="3200" b="1">
              <a:solidFill>
                <a:schemeClr val="tx2"/>
              </a:solidFill>
              <a:latin typeface="Monotype Corsiva" pitchFamily="66" charset="0"/>
            </a:endParaRPr>
          </a:p>
          <a:p>
            <a:pPr>
              <a:spcBef>
                <a:spcPts val="600"/>
              </a:spcBef>
            </a:pPr>
            <a:r>
              <a:rPr kumimoji="0" lang="uk-UA" sz="3200" b="1">
                <a:solidFill>
                  <a:schemeClr val="tx2"/>
                </a:solidFill>
                <a:latin typeface="Monotype Corsiva" pitchFamily="66" charset="0"/>
              </a:rPr>
              <a:t>творчого горіння. </a:t>
            </a:r>
            <a:endParaRPr kumimoji="0" lang="en-US" sz="3200" b="1">
              <a:solidFill>
                <a:schemeClr val="tx2"/>
              </a:solidFill>
              <a:latin typeface="Monotype Corsiva" pitchFamily="66" charset="0"/>
            </a:endParaRPr>
          </a:p>
          <a:p>
            <a:pPr>
              <a:spcBef>
                <a:spcPts val="600"/>
              </a:spcBef>
            </a:pPr>
            <a:r>
              <a:rPr kumimoji="0" lang="uk-UA" sz="3200" b="1">
                <a:solidFill>
                  <a:schemeClr val="tx2"/>
                </a:solidFill>
                <a:latin typeface="Monotype Corsiva" pitchFamily="66" charset="0"/>
              </a:rPr>
              <a:t>Сяйне одна </a:t>
            </a:r>
            <a:endParaRPr kumimoji="0" lang="en-US" sz="3200" b="1">
              <a:solidFill>
                <a:schemeClr val="tx2"/>
              </a:solidFill>
              <a:latin typeface="Monotype Corsiva" pitchFamily="66" charset="0"/>
            </a:endParaRPr>
          </a:p>
          <a:p>
            <a:pPr>
              <a:spcBef>
                <a:spcPts val="600"/>
              </a:spcBef>
            </a:pPr>
            <a:r>
              <a:rPr kumimoji="0" lang="uk-UA" sz="3200" b="1">
                <a:solidFill>
                  <a:schemeClr val="tx2"/>
                </a:solidFill>
                <a:latin typeface="Monotype Corsiva" pitchFamily="66" charset="0"/>
              </a:rPr>
              <a:t>чи дві на покоління </a:t>
            </a:r>
            <a:endParaRPr kumimoji="0" lang="en-US" sz="3200" b="1">
              <a:solidFill>
                <a:schemeClr val="tx2"/>
              </a:solidFill>
              <a:latin typeface="Monotype Corsiva" pitchFamily="66" charset="0"/>
            </a:endParaRPr>
          </a:p>
          <a:p>
            <a:pPr>
              <a:spcBef>
                <a:spcPts val="600"/>
              </a:spcBef>
            </a:pPr>
            <a:r>
              <a:rPr kumimoji="0" lang="uk-UA" sz="3200" b="1">
                <a:solidFill>
                  <a:schemeClr val="tx2"/>
                </a:solidFill>
                <a:latin typeface="Monotype Corsiva" pitchFamily="66" charset="0"/>
              </a:rPr>
              <a:t>метеоритним спалахом </a:t>
            </a:r>
          </a:p>
          <a:p>
            <a:pPr>
              <a:spcBef>
                <a:spcPts val="600"/>
              </a:spcBef>
            </a:pPr>
            <a:r>
              <a:rPr kumimoji="0" lang="uk-UA" sz="3200" b="1">
                <a:solidFill>
                  <a:schemeClr val="tx2"/>
                </a:solidFill>
                <a:latin typeface="Monotype Corsiva" pitchFamily="66" charset="0"/>
              </a:rPr>
              <a:t>в імлі  </a:t>
            </a:r>
            <a:endParaRPr kumimoji="0" lang="ru-RU" sz="3200" b="1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2571750" y="785813"/>
            <a:ext cx="58324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uk-UA" sz="3200" b="1">
                <a:solidFill>
                  <a:schemeClr val="tx2"/>
                </a:solidFill>
                <a:latin typeface="Arial" charset="0"/>
              </a:rPr>
              <a:t>Смертні гріхи:</a:t>
            </a:r>
            <a:r>
              <a:rPr kumimoji="0" lang="uk-UA" sz="3200">
                <a:solidFill>
                  <a:schemeClr val="tx2"/>
                </a:solidFill>
                <a:latin typeface="Arial" charset="0"/>
              </a:rPr>
              <a:t> </a:t>
            </a:r>
            <a:endParaRPr kumimoji="0" lang="ru-RU" sz="32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6085" name="Oval 5"/>
          <p:cNvSpPr>
            <a:spLocks noChangeArrowheads="1"/>
          </p:cNvSpPr>
          <p:nvPr/>
        </p:nvSpPr>
        <p:spPr bwMode="auto">
          <a:xfrm>
            <a:off x="395288" y="1989138"/>
            <a:ext cx="2205037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uk-UA" b="1">
                <a:solidFill>
                  <a:srgbClr val="660066"/>
                </a:solidFill>
                <a:latin typeface="Arial" charset="0"/>
              </a:rPr>
              <a:t>СКУПІСТЬ </a:t>
            </a:r>
            <a:endParaRPr kumimoji="0" lang="ru-RU" b="1">
              <a:solidFill>
                <a:srgbClr val="660066"/>
              </a:solidFill>
              <a:latin typeface="Arial" charset="0"/>
            </a:endParaRPr>
          </a:p>
        </p:txBody>
      </p:sp>
      <p:sp>
        <p:nvSpPr>
          <p:cNvPr id="46086" name="Oval 6"/>
          <p:cNvSpPr>
            <a:spLocks noChangeArrowheads="1"/>
          </p:cNvSpPr>
          <p:nvPr/>
        </p:nvSpPr>
        <p:spPr bwMode="auto">
          <a:xfrm>
            <a:off x="468313" y="3141663"/>
            <a:ext cx="2349500" cy="6048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uk-UA" b="1">
                <a:solidFill>
                  <a:srgbClr val="2A2054"/>
                </a:solidFill>
                <a:latin typeface="Arial" charset="0"/>
              </a:rPr>
              <a:t>ЗАЗДРІСТЬ </a:t>
            </a:r>
            <a:endParaRPr kumimoji="0" lang="ru-RU" b="1">
              <a:solidFill>
                <a:srgbClr val="2A2054"/>
              </a:solidFill>
              <a:latin typeface="Arial" charset="0"/>
            </a:endParaRPr>
          </a:p>
        </p:txBody>
      </p:sp>
      <p:sp>
        <p:nvSpPr>
          <p:cNvPr id="46087" name="Oval 7"/>
          <p:cNvSpPr>
            <a:spLocks noChangeArrowheads="1"/>
          </p:cNvSpPr>
          <p:nvPr/>
        </p:nvSpPr>
        <p:spPr bwMode="auto">
          <a:xfrm>
            <a:off x="755650" y="4508500"/>
            <a:ext cx="2278063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uk-UA" b="1">
                <a:solidFill>
                  <a:srgbClr val="9900CC"/>
                </a:solidFill>
                <a:latin typeface="Arial" charset="0"/>
              </a:rPr>
              <a:t>ГОРДІСТЬ </a:t>
            </a:r>
            <a:endParaRPr kumimoji="0" lang="ru-RU" b="1">
              <a:solidFill>
                <a:srgbClr val="9900CC"/>
              </a:solidFill>
              <a:latin typeface="Arial" charset="0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2843213" y="1773238"/>
            <a:ext cx="5334000" cy="10668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5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kumimoji="0" lang="uk-UA" sz="2000" b="1" dirty="0">
                <a:solidFill>
                  <a:schemeClr val="bg1"/>
                </a:solidFill>
                <a:latin typeface="Arial" charset="0"/>
              </a:rPr>
              <a:t>(скупа людина йде на все заради </a:t>
            </a:r>
            <a:endParaRPr kumimoji="0" lang="en-US" sz="20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defRPr/>
            </a:pPr>
            <a:r>
              <a:rPr kumimoji="0" lang="uk-UA" sz="2000" b="1" dirty="0">
                <a:solidFill>
                  <a:schemeClr val="bg1"/>
                </a:solidFill>
                <a:latin typeface="Arial" charset="0"/>
              </a:rPr>
              <a:t>збагачення)</a:t>
            </a:r>
            <a:endParaRPr kumimoji="0" lang="ru-RU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3059113" y="2997200"/>
            <a:ext cx="5334000" cy="12954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5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kumimoji="0" lang="uk-UA" sz="2000" b="1">
                <a:solidFill>
                  <a:schemeClr val="bg1"/>
                </a:solidFill>
                <a:latin typeface="Arial" charset="0"/>
              </a:rPr>
              <a:t>(заздрісна людина не бажає щастя </a:t>
            </a:r>
            <a:endParaRPr kumimoji="0" lang="en-US" sz="2000" b="1">
              <a:solidFill>
                <a:schemeClr val="bg1"/>
              </a:solidFill>
              <a:latin typeface="Arial" charset="0"/>
            </a:endParaRPr>
          </a:p>
          <a:p>
            <a:pPr algn="ctr">
              <a:defRPr/>
            </a:pPr>
            <a:r>
              <a:rPr kumimoji="0" lang="uk-UA" sz="2000" b="1">
                <a:solidFill>
                  <a:schemeClr val="bg1"/>
                </a:solidFill>
                <a:latin typeface="Arial" charset="0"/>
              </a:rPr>
              <a:t>іншим, ненавидить тих, кому добре)</a:t>
            </a:r>
            <a:endParaRPr kumimoji="0" lang="ru-RU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6090" name="AutoShape 10"/>
          <p:cNvSpPr>
            <a:spLocks noChangeArrowheads="1"/>
          </p:cNvSpPr>
          <p:nvPr/>
        </p:nvSpPr>
        <p:spPr bwMode="auto">
          <a:xfrm>
            <a:off x="3348038" y="4221163"/>
            <a:ext cx="5334000" cy="12192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5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kumimoji="0" lang="uk-UA" sz="2000" b="1">
                <a:solidFill>
                  <a:schemeClr val="bg1"/>
                </a:solidFill>
                <a:latin typeface="Arial" charset="0"/>
              </a:rPr>
              <a:t>(гордовита людина хоче, щоб її цінували</a:t>
            </a:r>
            <a:endParaRPr kumimoji="0" lang="en-US" sz="2000" b="1">
              <a:solidFill>
                <a:schemeClr val="bg1"/>
              </a:solidFill>
              <a:latin typeface="Arial" charset="0"/>
            </a:endParaRPr>
          </a:p>
          <a:p>
            <a:pPr algn="ctr">
              <a:defRPr/>
            </a:pPr>
            <a:r>
              <a:rPr kumimoji="0" lang="uk-UA" sz="2000" b="1">
                <a:solidFill>
                  <a:schemeClr val="bg1"/>
                </a:solidFill>
                <a:latin typeface="Arial" charset="0"/>
              </a:rPr>
              <a:t> більше, аніж вона заслуговує)  </a:t>
            </a:r>
            <a:endParaRPr kumimoji="0" lang="ru-RU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6091" name="Oval 11"/>
          <p:cNvSpPr>
            <a:spLocks noChangeArrowheads="1"/>
          </p:cNvSpPr>
          <p:nvPr/>
        </p:nvSpPr>
        <p:spPr bwMode="auto">
          <a:xfrm>
            <a:off x="1042988" y="5734050"/>
            <a:ext cx="23495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uk-UA" b="1">
                <a:solidFill>
                  <a:srgbClr val="000099"/>
                </a:solidFill>
                <a:latin typeface="Arial" charset="0"/>
              </a:rPr>
              <a:t>НЕЧЕСНІСТЬ</a:t>
            </a:r>
            <a:endParaRPr kumimoji="0" lang="ru-RU" b="1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46092" name="AutoShape 12"/>
          <p:cNvSpPr>
            <a:spLocks noChangeArrowheads="1"/>
          </p:cNvSpPr>
          <p:nvPr/>
        </p:nvSpPr>
        <p:spPr bwMode="auto">
          <a:xfrm>
            <a:off x="3708400" y="5373688"/>
            <a:ext cx="5105400" cy="12192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5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kumimoji="0" lang="uk-UA" sz="2000" b="1">
                <a:solidFill>
                  <a:schemeClr val="bg1"/>
                </a:solidFill>
                <a:latin typeface="Arial" charset="0"/>
              </a:rPr>
              <a:t>(нечесна людина вирішує розбагатіти </a:t>
            </a:r>
          </a:p>
          <a:p>
            <a:pPr algn="ctr">
              <a:defRPr/>
            </a:pPr>
            <a:r>
              <a:rPr kumimoji="0" lang="uk-UA" sz="2000" b="1">
                <a:solidFill>
                  <a:schemeClr val="bg1"/>
                </a:solidFill>
                <a:latin typeface="Arial" charset="0"/>
              </a:rPr>
              <a:t>через шахрайство)  </a:t>
            </a:r>
            <a:endParaRPr kumimoji="0" lang="ru-RU" sz="2000" b="1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nimBg="1"/>
      <p:bldP spid="46086" grpId="0" animBg="1"/>
      <p:bldP spid="46087" grpId="0" animBg="1"/>
      <p:bldP spid="46088" grpId="0" animBg="1"/>
      <p:bldP spid="46089" grpId="0" animBg="1"/>
      <p:bldP spid="46090" grpId="0" animBg="1"/>
      <p:bldP spid="46091" grpId="0" animBg="1"/>
      <p:bldP spid="4609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 idx="4294967295"/>
          </p:nvPr>
        </p:nvSpPr>
        <p:spPr>
          <a:xfrm>
            <a:off x="2500313" y="714375"/>
            <a:ext cx="4102100" cy="642938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2A2054"/>
                </a:solidFill>
                <a:latin typeface="Arial" charset="0"/>
              </a:rPr>
              <a:t>Заповіді  Божі:</a:t>
            </a:r>
            <a:r>
              <a:rPr lang="uk-UA" sz="3400" smtClean="0">
                <a:latin typeface="Arial" charset="0"/>
              </a:rPr>
              <a:t> </a:t>
            </a:r>
            <a:endParaRPr lang="ru-RU" sz="3400" smtClean="0">
              <a:latin typeface="Arial" charset="0"/>
            </a:endParaRPr>
          </a:p>
        </p:txBody>
      </p:sp>
      <p:sp>
        <p:nvSpPr>
          <p:cNvPr id="13315" name="Rectangle 3"/>
          <p:cNvSpPr>
            <a:spLocks noGrp="1"/>
          </p:cNvSpPr>
          <p:nvPr>
            <p:ph type="body" idx="4294967295"/>
          </p:nvPr>
        </p:nvSpPr>
        <p:spPr>
          <a:xfrm>
            <a:off x="642938" y="1428750"/>
            <a:ext cx="8135937" cy="5429250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pPr marL="273050" indent="-273050" eaLnBrk="1" hangingPunct="1">
              <a:buClr>
                <a:srgbClr val="2A2054"/>
              </a:buClr>
              <a:buFont typeface="Wingdings" pitchFamily="2" charset="2"/>
              <a:buChar char="q"/>
              <a:defRPr/>
            </a:pPr>
            <a:r>
              <a:rPr lang="uk-UA" dirty="0" smtClean="0">
                <a:latin typeface="Arial" charset="0"/>
              </a:rPr>
              <a:t> </a:t>
            </a:r>
            <a:r>
              <a:rPr lang="uk-UA" b="1" dirty="0" smtClean="0">
                <a:solidFill>
                  <a:schemeClr val="bg1"/>
                </a:solidFill>
                <a:latin typeface="Arial" charset="0"/>
              </a:rPr>
              <a:t>нехай не буде в тебе інших богів,    </a:t>
            </a:r>
          </a:p>
          <a:p>
            <a:pPr marL="273050" indent="-273050" eaLnBrk="1" hangingPunct="1">
              <a:buClr>
                <a:srgbClr val="2A2054"/>
              </a:buClr>
              <a:buFont typeface="Wingdings" pitchFamily="2" charset="2"/>
              <a:buNone/>
              <a:defRPr/>
            </a:pPr>
            <a:r>
              <a:rPr lang="uk-UA" b="1" dirty="0" smtClean="0">
                <a:solidFill>
                  <a:schemeClr val="bg1"/>
                </a:solidFill>
                <a:latin typeface="Arial" charset="0"/>
              </a:rPr>
              <a:t>    крім мене;</a:t>
            </a:r>
          </a:p>
          <a:p>
            <a:pPr marL="273050" indent="-273050" eaLnBrk="1" hangingPunct="1">
              <a:buClr>
                <a:srgbClr val="2A2054"/>
              </a:buClr>
              <a:buFont typeface="Wingdings" pitchFamily="2" charset="2"/>
              <a:buNone/>
              <a:defRPr/>
            </a:pPr>
            <a:endParaRPr lang="uk-UA" b="1" dirty="0" smtClean="0">
              <a:solidFill>
                <a:schemeClr val="bg1"/>
              </a:solidFill>
              <a:latin typeface="Arial" charset="0"/>
            </a:endParaRPr>
          </a:p>
          <a:p>
            <a:pPr marL="273050" indent="-273050" eaLnBrk="1" hangingPunct="1">
              <a:buClr>
                <a:srgbClr val="2A2054"/>
              </a:buClr>
              <a:buFont typeface="Wingdings" pitchFamily="2" charset="2"/>
              <a:buChar char="q"/>
              <a:defRPr/>
            </a:pPr>
            <a:r>
              <a:rPr lang="uk-UA" b="1" dirty="0" smtClean="0">
                <a:solidFill>
                  <a:schemeClr val="bg1"/>
                </a:solidFill>
                <a:latin typeface="Arial" charset="0"/>
              </a:rPr>
              <a:t> не взивай намарне імені Господа;</a:t>
            </a:r>
          </a:p>
          <a:p>
            <a:pPr marL="273050" indent="-273050" eaLnBrk="1" hangingPunct="1">
              <a:buClr>
                <a:srgbClr val="2A2054"/>
              </a:buClr>
              <a:buFont typeface="Wingdings" pitchFamily="2" charset="2"/>
              <a:buNone/>
              <a:defRPr/>
            </a:pPr>
            <a:endParaRPr lang="uk-UA" b="1" dirty="0" smtClean="0">
              <a:solidFill>
                <a:schemeClr val="bg1"/>
              </a:solidFill>
              <a:latin typeface="Arial" charset="0"/>
            </a:endParaRPr>
          </a:p>
          <a:p>
            <a:pPr marL="273050" indent="-273050" eaLnBrk="1" hangingPunct="1">
              <a:buClr>
                <a:srgbClr val="2A2054"/>
              </a:buClr>
              <a:buFont typeface="Wingdings" pitchFamily="2" charset="2"/>
              <a:buChar char="q"/>
              <a:defRPr/>
            </a:pPr>
            <a:r>
              <a:rPr lang="uk-UA" b="1" dirty="0" smtClean="0">
                <a:solidFill>
                  <a:schemeClr val="bg1"/>
                </a:solidFill>
                <a:latin typeface="Arial" charset="0"/>
              </a:rPr>
              <a:t> не кради;</a:t>
            </a:r>
          </a:p>
          <a:p>
            <a:pPr marL="273050" indent="-273050" eaLnBrk="1" hangingPunct="1">
              <a:buClr>
                <a:srgbClr val="2A2054"/>
              </a:buClr>
              <a:buFont typeface="Wingdings" pitchFamily="2" charset="2"/>
              <a:buNone/>
              <a:defRPr/>
            </a:pPr>
            <a:endParaRPr lang="uk-UA" b="1" dirty="0" smtClean="0">
              <a:solidFill>
                <a:schemeClr val="bg1"/>
              </a:solidFill>
              <a:latin typeface="Arial" charset="0"/>
            </a:endParaRPr>
          </a:p>
          <a:p>
            <a:pPr marL="273050" indent="-273050" eaLnBrk="1" hangingPunct="1">
              <a:buClr>
                <a:srgbClr val="2A2054"/>
              </a:buClr>
              <a:buFont typeface="Wingdings" pitchFamily="2" charset="2"/>
              <a:buChar char="q"/>
              <a:defRPr/>
            </a:pPr>
            <a:r>
              <a:rPr lang="uk-UA" b="1" dirty="0" smtClean="0">
                <a:solidFill>
                  <a:schemeClr val="bg1"/>
                </a:solidFill>
                <a:latin typeface="Arial" charset="0"/>
              </a:rPr>
              <a:t> не пожадай нічого того, що є   </a:t>
            </a:r>
          </a:p>
          <a:p>
            <a:pPr marL="273050" indent="-273050" eaLnBrk="1" hangingPunct="1">
              <a:buClr>
                <a:srgbClr val="2A2054"/>
              </a:buClr>
              <a:buFont typeface="Wingdings" pitchFamily="2" charset="2"/>
              <a:buNone/>
              <a:defRPr/>
            </a:pPr>
            <a:r>
              <a:rPr lang="uk-UA" b="1" dirty="0" smtClean="0">
                <a:solidFill>
                  <a:schemeClr val="bg1"/>
                </a:solidFill>
                <a:latin typeface="Arial" charset="0"/>
              </a:rPr>
              <a:t>    власністю твого  ближнього. </a:t>
            </a:r>
            <a:endParaRPr lang="ru-RU" b="1" dirty="0" smtClean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785813" y="857250"/>
            <a:ext cx="2805112" cy="584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Сторінка  3</a:t>
            </a:r>
            <a:endParaRPr lang="ru-RU" sz="32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609600" y="1981200"/>
            <a:ext cx="57150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3200" b="1" dirty="0"/>
              <a:t>Хто сіятиме кривду, той жатиме лихо. </a:t>
            </a:r>
          </a:p>
          <a:p>
            <a:pPr algn="r">
              <a:spcBef>
                <a:spcPct val="50000"/>
              </a:spcBef>
              <a:defRPr/>
            </a:pPr>
            <a:r>
              <a:rPr lang="uk-UA" sz="2800" b="1" i="1" dirty="0">
                <a:solidFill>
                  <a:schemeClr val="bg1">
                    <a:lumMod val="50000"/>
                  </a:schemeClr>
                </a:solidFill>
              </a:rPr>
              <a:t>Книга приповістей Соломонових</a:t>
            </a:r>
            <a:r>
              <a:rPr lang="uk-UA" sz="2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340" name="Text Box 11"/>
          <p:cNvSpPr txBox="1">
            <a:spLocks noChangeArrowheads="1"/>
          </p:cNvSpPr>
          <p:nvPr/>
        </p:nvSpPr>
        <p:spPr bwMode="auto">
          <a:xfrm>
            <a:off x="3429000" y="4114800"/>
            <a:ext cx="54102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3200" b="1" dirty="0"/>
              <a:t>Скупому душа дешевше гроша. </a:t>
            </a:r>
          </a:p>
          <a:p>
            <a:pPr algn="r">
              <a:spcBef>
                <a:spcPct val="50000"/>
              </a:spcBef>
              <a:defRPr/>
            </a:pPr>
            <a:r>
              <a:rPr lang="uk-UA" sz="2800" b="1" i="1" dirty="0">
                <a:solidFill>
                  <a:schemeClr val="bg1">
                    <a:lumMod val="50000"/>
                  </a:schemeClr>
                </a:solidFill>
              </a:rPr>
              <a:t>Народна мудрість </a:t>
            </a:r>
            <a:r>
              <a:rPr lang="uk-UA" sz="2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341" name="Picture 12" descr="j02849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4000500"/>
            <a:ext cx="29718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357686" y="642918"/>
            <a:ext cx="446449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Психологічна</a:t>
            </a:r>
            <a:endParaRPr lang="ru-RU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ag_3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838200"/>
            <a:ext cx="68580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/>
        </p:nvGraphicFramePr>
        <p:xfrm>
          <a:off x="214282" y="1000108"/>
          <a:ext cx="8595360" cy="5175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838200" y="762000"/>
            <a:ext cx="2209800" cy="5794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3200" b="1" dirty="0">
                <a:solidFill>
                  <a:schemeClr val="bg1"/>
                </a:solidFill>
                <a:latin typeface="Monotype Corsiva" pitchFamily="66" charset="0"/>
              </a:rPr>
              <a:t>Сторінка  4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17411" name="WordArt 5"/>
          <p:cNvSpPr>
            <a:spLocks noChangeArrowheads="1" noChangeShapeType="1" noTextEdit="1"/>
          </p:cNvSpPr>
          <p:nvPr/>
        </p:nvSpPr>
        <p:spPr bwMode="auto">
          <a:xfrm>
            <a:off x="4714875" y="642938"/>
            <a:ext cx="3581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20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3366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Літературознавча </a:t>
            </a: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2819400" y="1981200"/>
            <a:ext cx="57150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/>
              <a:t>Сміятися не гріх над тим, що видається нам смішним. </a:t>
            </a:r>
          </a:p>
          <a:p>
            <a:pPr algn="r">
              <a:spcBef>
                <a:spcPct val="50000"/>
              </a:spcBef>
            </a:pPr>
            <a:r>
              <a:rPr lang="uk-UA" sz="2800" b="1" i="1">
                <a:solidFill>
                  <a:srgbClr val="1364F7"/>
                </a:solidFill>
              </a:rPr>
              <a:t>Народна мудрість </a:t>
            </a:r>
            <a:r>
              <a:rPr lang="uk-UA" sz="2800" b="1">
                <a:solidFill>
                  <a:srgbClr val="1364F7"/>
                </a:solidFill>
              </a:rPr>
              <a:t> </a:t>
            </a:r>
            <a:endParaRPr lang="ru-RU" sz="2800" b="1">
              <a:solidFill>
                <a:srgbClr val="1364F7"/>
              </a:solidFill>
            </a:endParaRP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914400" y="4267200"/>
            <a:ext cx="62293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/>
              <a:t>Добрий сміх не б</a:t>
            </a:r>
            <a:r>
              <a:rPr lang="en-US" sz="3200" b="1"/>
              <a:t>’</a:t>
            </a:r>
            <a:r>
              <a:rPr lang="uk-UA" sz="3200" b="1"/>
              <a:t>є, не мучить. Він на світі жити учить.  </a:t>
            </a:r>
          </a:p>
          <a:p>
            <a:pPr algn="r">
              <a:spcBef>
                <a:spcPct val="50000"/>
              </a:spcBef>
            </a:pPr>
            <a:r>
              <a:rPr lang="uk-UA" sz="2800" b="1" i="1">
                <a:solidFill>
                  <a:srgbClr val="1364F7"/>
                </a:solidFill>
              </a:rPr>
              <a:t>Павло Глазовий  </a:t>
            </a:r>
            <a:r>
              <a:rPr lang="uk-UA" sz="2800" b="1">
                <a:solidFill>
                  <a:srgbClr val="1364F7"/>
                </a:solidFill>
              </a:rPr>
              <a:t> </a:t>
            </a:r>
            <a:endParaRPr lang="ru-RU" sz="2800" b="1">
              <a:solidFill>
                <a:srgbClr val="1364F7"/>
              </a:solidFill>
            </a:endParaRPr>
          </a:p>
        </p:txBody>
      </p:sp>
      <p:pic>
        <p:nvPicPr>
          <p:cNvPr id="17414" name="Picture 8" descr="inkp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1643063"/>
            <a:ext cx="17526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42938" y="642938"/>
            <a:ext cx="3810000" cy="7302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000" b="1" dirty="0">
                <a:solidFill>
                  <a:srgbClr val="000099"/>
                </a:solidFill>
              </a:rPr>
              <a:t>“ Поживишся скибкою,             як собака мухою “</a:t>
            </a:r>
            <a:endParaRPr lang="ru-RU" sz="2000" b="1" dirty="0">
              <a:solidFill>
                <a:srgbClr val="000099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14400" y="16002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42938" y="1571625"/>
            <a:ext cx="3810000" cy="1035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“ Вони надолужать: то                 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</a:rPr>
              <a:t>вмиваннячком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, то 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</a:rPr>
              <a:t>взуваннячком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…”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642938" y="2857500"/>
            <a:ext cx="3810000" cy="425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5619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000" b="1">
                <a:solidFill>
                  <a:srgbClr val="000099"/>
                </a:solidFill>
              </a:rPr>
              <a:t>Калитка - гаманець</a:t>
            </a:r>
            <a:endParaRPr lang="ru-RU" sz="2000" b="1">
              <a:solidFill>
                <a:srgbClr val="000099"/>
              </a:solidFill>
            </a:endParaRPr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642938" y="3500438"/>
            <a:ext cx="3810000" cy="1035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“ Так я 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</a:rPr>
              <a:t>сібє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 видумав 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</a:rPr>
              <a:t>новую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 комерцію: хорошій 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</a:rPr>
              <a:t>будєт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 гендель, 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</a:rPr>
              <a:t>єжем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</a:rPr>
              <a:t>удастся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…”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642938" y="4714875"/>
            <a:ext cx="3810000" cy="7302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5619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000" b="1">
                <a:solidFill>
                  <a:srgbClr val="000099"/>
                </a:solidFill>
              </a:rPr>
              <a:t>Як Савка ходив до нечистого</a:t>
            </a:r>
            <a:endParaRPr lang="ru-RU" sz="2000" b="1">
              <a:solidFill>
                <a:srgbClr val="000099"/>
              </a:solidFill>
            </a:endParaRP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642938" y="5643563"/>
            <a:ext cx="3810000" cy="1035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“ Настане день, то роботи не бачиш, а тільки чуєш, як губами плямкають ”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441" name="Rectangle 11"/>
          <p:cNvSpPr>
            <a:spLocks noChangeArrowheads="1"/>
          </p:cNvSpPr>
          <p:nvPr/>
        </p:nvSpPr>
        <p:spPr bwMode="auto">
          <a:xfrm>
            <a:off x="5572125" y="714375"/>
            <a:ext cx="3352800" cy="685800"/>
          </a:xfrm>
          <a:prstGeom prst="rect">
            <a:avLst/>
          </a:prstGeom>
          <a:solidFill>
            <a:srgbClr val="C9F1D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 i="1">
                <a:solidFill>
                  <a:srgbClr val="000000"/>
                </a:solidFill>
              </a:rPr>
              <a:t>Використання  пестливих </a:t>
            </a:r>
          </a:p>
          <a:p>
            <a:pPr algn="ctr"/>
            <a:r>
              <a:rPr lang="uk-UA" sz="2000" b="1" i="1">
                <a:solidFill>
                  <a:srgbClr val="000000"/>
                </a:solidFill>
              </a:rPr>
              <a:t>слів з метою  висміювання</a:t>
            </a:r>
            <a:endParaRPr lang="ru-RU" sz="2000" b="1" i="1">
              <a:solidFill>
                <a:srgbClr val="000000"/>
              </a:solidFill>
            </a:endParaRPr>
          </a:p>
        </p:txBody>
      </p:sp>
      <p:sp>
        <p:nvSpPr>
          <p:cNvPr id="18442" name="Rectangle 12"/>
          <p:cNvSpPr>
            <a:spLocks noChangeArrowheads="1"/>
          </p:cNvSpPr>
          <p:nvPr/>
        </p:nvSpPr>
        <p:spPr bwMode="auto">
          <a:xfrm>
            <a:off x="5357813" y="1857375"/>
            <a:ext cx="3200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i="1">
                <a:solidFill>
                  <a:srgbClr val="000000"/>
                </a:solidFill>
              </a:rPr>
              <a:t>Макаронічна мова</a:t>
            </a:r>
            <a:r>
              <a:rPr lang="uk-UA" b="1">
                <a:solidFill>
                  <a:srgbClr val="000000"/>
                </a:solidFill>
              </a:rPr>
              <a:t> </a:t>
            </a: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18443" name="Rectangle 13"/>
          <p:cNvSpPr>
            <a:spLocks noChangeArrowheads="1"/>
          </p:cNvSpPr>
          <p:nvPr/>
        </p:nvSpPr>
        <p:spPr bwMode="auto">
          <a:xfrm>
            <a:off x="5715000" y="2643188"/>
            <a:ext cx="3200400" cy="685800"/>
          </a:xfrm>
          <a:prstGeom prst="rect">
            <a:avLst/>
          </a:prstGeom>
          <a:solidFill>
            <a:srgbClr val="C9F1D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i="1">
                <a:solidFill>
                  <a:srgbClr val="000000"/>
                </a:solidFill>
              </a:rPr>
              <a:t>Жартівливе народне</a:t>
            </a:r>
          </a:p>
          <a:p>
            <a:pPr algn="ctr"/>
            <a:r>
              <a:rPr lang="uk-UA" b="1" i="1">
                <a:solidFill>
                  <a:srgbClr val="000000"/>
                </a:solidFill>
              </a:rPr>
              <a:t> прислів</a:t>
            </a:r>
            <a:r>
              <a:rPr lang="en-US" b="1" i="1">
                <a:solidFill>
                  <a:srgbClr val="000000"/>
                </a:solidFill>
              </a:rPr>
              <a:t>’</a:t>
            </a:r>
            <a:r>
              <a:rPr lang="uk-UA" b="1" i="1">
                <a:solidFill>
                  <a:srgbClr val="000000"/>
                </a:solidFill>
              </a:rPr>
              <a:t>я</a:t>
            </a:r>
            <a:endParaRPr lang="ru-RU" b="1" i="1">
              <a:solidFill>
                <a:srgbClr val="000000"/>
              </a:solidFill>
            </a:endParaRPr>
          </a:p>
        </p:txBody>
      </p:sp>
      <p:sp>
        <p:nvSpPr>
          <p:cNvPr id="18444" name="Rectangle 14"/>
          <p:cNvSpPr>
            <a:spLocks noChangeArrowheads="1"/>
          </p:cNvSpPr>
          <p:nvPr/>
        </p:nvSpPr>
        <p:spPr bwMode="auto">
          <a:xfrm>
            <a:off x="5143500" y="3714750"/>
            <a:ext cx="3200400" cy="7143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i="1">
                <a:solidFill>
                  <a:srgbClr val="000000"/>
                </a:solidFill>
              </a:rPr>
              <a:t>Характеристичне </a:t>
            </a:r>
          </a:p>
          <a:p>
            <a:pPr algn="ctr"/>
            <a:r>
              <a:rPr lang="uk-UA" b="1" i="1">
                <a:solidFill>
                  <a:srgbClr val="000000"/>
                </a:solidFill>
              </a:rPr>
              <a:t>прізвище</a:t>
            </a:r>
            <a:endParaRPr lang="ru-RU" b="1" i="1">
              <a:solidFill>
                <a:srgbClr val="000000"/>
              </a:solidFill>
            </a:endParaRPr>
          </a:p>
        </p:txBody>
      </p:sp>
      <p:sp>
        <p:nvSpPr>
          <p:cNvPr id="18445" name="Rectangle 15"/>
          <p:cNvSpPr>
            <a:spLocks noChangeArrowheads="1"/>
          </p:cNvSpPr>
          <p:nvPr/>
        </p:nvSpPr>
        <p:spPr bwMode="auto">
          <a:xfrm>
            <a:off x="5572125" y="4857750"/>
            <a:ext cx="3200400" cy="685800"/>
          </a:xfrm>
          <a:prstGeom prst="rect">
            <a:avLst/>
          </a:prstGeom>
          <a:solidFill>
            <a:srgbClr val="C9F1D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i="1">
                <a:solidFill>
                  <a:srgbClr val="000000"/>
                </a:solidFill>
              </a:rPr>
              <a:t>Вживання гіперболи з</a:t>
            </a:r>
          </a:p>
          <a:p>
            <a:pPr algn="ctr"/>
            <a:r>
              <a:rPr lang="uk-UA" b="1" i="1">
                <a:solidFill>
                  <a:srgbClr val="000000"/>
                </a:solidFill>
              </a:rPr>
              <a:t> метою висміювання</a:t>
            </a:r>
            <a:r>
              <a:rPr lang="uk-UA" b="1">
                <a:solidFill>
                  <a:srgbClr val="000000"/>
                </a:solidFill>
              </a:rPr>
              <a:t> </a:t>
            </a: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18446" name="Rectangle 16"/>
          <p:cNvSpPr>
            <a:spLocks noChangeArrowheads="1"/>
          </p:cNvSpPr>
          <p:nvPr/>
        </p:nvSpPr>
        <p:spPr bwMode="auto">
          <a:xfrm>
            <a:off x="5286375" y="6000750"/>
            <a:ext cx="3276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i="1">
                <a:solidFill>
                  <a:srgbClr val="000000"/>
                </a:solidFill>
              </a:rPr>
              <a:t>Комічна ситуація</a:t>
            </a:r>
            <a:endParaRPr lang="ru-RU" b="1" i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42938" y="642938"/>
            <a:ext cx="3810000" cy="7302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000" b="1" dirty="0">
                <a:solidFill>
                  <a:srgbClr val="000099"/>
                </a:solidFill>
              </a:rPr>
              <a:t>“ Поживишся скибкою,             як собака мухою “</a:t>
            </a:r>
            <a:endParaRPr lang="ru-RU" sz="2000" b="1" dirty="0">
              <a:solidFill>
                <a:srgbClr val="000099"/>
              </a:solidFill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914400" y="16002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42938" y="1571625"/>
            <a:ext cx="3810000" cy="1035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“ Вони надолужать: то                 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</a:rPr>
              <a:t>вмиваннячком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, то 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</a:rPr>
              <a:t>взуваннячком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…”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642938" y="2857500"/>
            <a:ext cx="3810000" cy="425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5619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000" b="1">
                <a:solidFill>
                  <a:srgbClr val="000099"/>
                </a:solidFill>
              </a:rPr>
              <a:t>Калитка - гаманець</a:t>
            </a:r>
            <a:endParaRPr lang="ru-RU" sz="2000" b="1">
              <a:solidFill>
                <a:srgbClr val="000099"/>
              </a:solidFill>
            </a:endParaRPr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642938" y="3500438"/>
            <a:ext cx="3810000" cy="1035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“ Так я 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</a:rPr>
              <a:t>сібє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 видумав 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</a:rPr>
              <a:t>новую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 комерцію: хорошій 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</a:rPr>
              <a:t>будєт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 гендель, 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</a:rPr>
              <a:t>єжем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</a:rPr>
              <a:t>удастся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…”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642938" y="4714875"/>
            <a:ext cx="3810000" cy="7302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5619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000" b="1">
                <a:solidFill>
                  <a:srgbClr val="000099"/>
                </a:solidFill>
              </a:rPr>
              <a:t>Як Савка ходив до нечистого</a:t>
            </a:r>
            <a:endParaRPr lang="ru-RU" sz="2000" b="1">
              <a:solidFill>
                <a:srgbClr val="000099"/>
              </a:solidFill>
            </a:endParaRP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642938" y="5643563"/>
            <a:ext cx="3810000" cy="1035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“ Настане день, то роботи не бачиш, а тільки чуєш, як губами плямкають ”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465" name="Rectangle 11"/>
          <p:cNvSpPr>
            <a:spLocks noChangeArrowheads="1"/>
          </p:cNvSpPr>
          <p:nvPr/>
        </p:nvSpPr>
        <p:spPr bwMode="auto">
          <a:xfrm>
            <a:off x="5572125" y="714375"/>
            <a:ext cx="3352800" cy="685800"/>
          </a:xfrm>
          <a:prstGeom prst="rect">
            <a:avLst/>
          </a:prstGeom>
          <a:solidFill>
            <a:srgbClr val="C9F1D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 i="1">
                <a:solidFill>
                  <a:srgbClr val="000000"/>
                </a:solidFill>
              </a:rPr>
              <a:t>Використання  пестливих </a:t>
            </a:r>
          </a:p>
          <a:p>
            <a:pPr algn="ctr"/>
            <a:r>
              <a:rPr lang="uk-UA" sz="2000" b="1" i="1">
                <a:solidFill>
                  <a:srgbClr val="000000"/>
                </a:solidFill>
              </a:rPr>
              <a:t>слів з метою  висміювання</a:t>
            </a:r>
            <a:endParaRPr lang="ru-RU" sz="2000" b="1" i="1">
              <a:solidFill>
                <a:srgbClr val="000000"/>
              </a:solidFill>
            </a:endParaRPr>
          </a:p>
        </p:txBody>
      </p:sp>
      <p:sp>
        <p:nvSpPr>
          <p:cNvPr id="19466" name="Rectangle 12"/>
          <p:cNvSpPr>
            <a:spLocks noChangeArrowheads="1"/>
          </p:cNvSpPr>
          <p:nvPr/>
        </p:nvSpPr>
        <p:spPr bwMode="auto">
          <a:xfrm>
            <a:off x="5572125" y="1857375"/>
            <a:ext cx="3200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i="1">
                <a:solidFill>
                  <a:srgbClr val="000000"/>
                </a:solidFill>
              </a:rPr>
              <a:t>Макаронічна мова</a:t>
            </a:r>
            <a:r>
              <a:rPr lang="uk-UA" b="1">
                <a:solidFill>
                  <a:srgbClr val="000000"/>
                </a:solidFill>
              </a:rPr>
              <a:t> </a:t>
            </a: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19467" name="Rectangle 13"/>
          <p:cNvSpPr>
            <a:spLocks noChangeArrowheads="1"/>
          </p:cNvSpPr>
          <p:nvPr/>
        </p:nvSpPr>
        <p:spPr bwMode="auto">
          <a:xfrm>
            <a:off x="5572125" y="2643188"/>
            <a:ext cx="3200400" cy="685800"/>
          </a:xfrm>
          <a:prstGeom prst="rect">
            <a:avLst/>
          </a:prstGeom>
          <a:solidFill>
            <a:srgbClr val="C9F1D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i="1">
                <a:solidFill>
                  <a:srgbClr val="000000"/>
                </a:solidFill>
              </a:rPr>
              <a:t>Жартівливе народне</a:t>
            </a:r>
          </a:p>
          <a:p>
            <a:pPr algn="ctr"/>
            <a:r>
              <a:rPr lang="uk-UA" b="1" i="1">
                <a:solidFill>
                  <a:srgbClr val="000000"/>
                </a:solidFill>
              </a:rPr>
              <a:t> прислів</a:t>
            </a:r>
            <a:r>
              <a:rPr lang="en-US" b="1" i="1">
                <a:solidFill>
                  <a:srgbClr val="000000"/>
                </a:solidFill>
              </a:rPr>
              <a:t>’</a:t>
            </a:r>
            <a:r>
              <a:rPr lang="uk-UA" b="1" i="1">
                <a:solidFill>
                  <a:srgbClr val="000000"/>
                </a:solidFill>
              </a:rPr>
              <a:t>я</a:t>
            </a:r>
            <a:endParaRPr lang="ru-RU" b="1" i="1">
              <a:solidFill>
                <a:srgbClr val="000000"/>
              </a:solidFill>
            </a:endParaRPr>
          </a:p>
        </p:txBody>
      </p:sp>
      <p:sp>
        <p:nvSpPr>
          <p:cNvPr id="19468" name="Rectangle 14"/>
          <p:cNvSpPr>
            <a:spLocks noChangeArrowheads="1"/>
          </p:cNvSpPr>
          <p:nvPr/>
        </p:nvSpPr>
        <p:spPr bwMode="auto">
          <a:xfrm>
            <a:off x="5572125" y="3571875"/>
            <a:ext cx="3200400" cy="7143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i="1">
                <a:solidFill>
                  <a:srgbClr val="000000"/>
                </a:solidFill>
              </a:rPr>
              <a:t>Характеристичне </a:t>
            </a:r>
          </a:p>
          <a:p>
            <a:pPr algn="ctr"/>
            <a:r>
              <a:rPr lang="uk-UA" b="1" i="1">
                <a:solidFill>
                  <a:srgbClr val="000000"/>
                </a:solidFill>
              </a:rPr>
              <a:t>прізвище</a:t>
            </a:r>
            <a:endParaRPr lang="ru-RU" b="1" i="1">
              <a:solidFill>
                <a:srgbClr val="000000"/>
              </a:solidFill>
            </a:endParaRPr>
          </a:p>
        </p:txBody>
      </p:sp>
      <p:sp>
        <p:nvSpPr>
          <p:cNvPr id="19469" name="Rectangle 15"/>
          <p:cNvSpPr>
            <a:spLocks noChangeArrowheads="1"/>
          </p:cNvSpPr>
          <p:nvPr/>
        </p:nvSpPr>
        <p:spPr bwMode="auto">
          <a:xfrm>
            <a:off x="5572125" y="4857750"/>
            <a:ext cx="3200400" cy="685800"/>
          </a:xfrm>
          <a:prstGeom prst="rect">
            <a:avLst/>
          </a:prstGeom>
          <a:solidFill>
            <a:srgbClr val="C9F1D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i="1">
                <a:solidFill>
                  <a:srgbClr val="000000"/>
                </a:solidFill>
              </a:rPr>
              <a:t>Вживання гіперболи з</a:t>
            </a:r>
          </a:p>
          <a:p>
            <a:pPr algn="ctr"/>
            <a:r>
              <a:rPr lang="uk-UA" b="1" i="1">
                <a:solidFill>
                  <a:srgbClr val="000000"/>
                </a:solidFill>
              </a:rPr>
              <a:t> метою висміювання</a:t>
            </a:r>
            <a:r>
              <a:rPr lang="uk-UA" b="1">
                <a:solidFill>
                  <a:srgbClr val="000000"/>
                </a:solidFill>
              </a:rPr>
              <a:t> </a:t>
            </a: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19470" name="Rectangle 16"/>
          <p:cNvSpPr>
            <a:spLocks noChangeArrowheads="1"/>
          </p:cNvSpPr>
          <p:nvPr/>
        </p:nvSpPr>
        <p:spPr bwMode="auto">
          <a:xfrm>
            <a:off x="5572125" y="6000750"/>
            <a:ext cx="3276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i="1">
                <a:solidFill>
                  <a:srgbClr val="000000"/>
                </a:solidFill>
              </a:rPr>
              <a:t>Комічна ситуація</a:t>
            </a:r>
            <a:endParaRPr lang="ru-RU" b="1" i="1">
              <a:solidFill>
                <a:srgbClr val="000000"/>
              </a:solidFill>
            </a:endParaRP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V="1">
            <a:off x="4429125" y="5214938"/>
            <a:ext cx="1143000" cy="1223962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cxnSp>
        <p:nvCxnSpPr>
          <p:cNvPr id="18448" name="Прямая со стрелкой 25"/>
          <p:cNvCxnSpPr>
            <a:cxnSpLocks noChangeShapeType="1"/>
            <a:stCxn id="20487" idx="3"/>
            <a:endCxn id="19470" idx="1"/>
          </p:cNvCxnSpPr>
          <p:nvPr/>
        </p:nvCxnSpPr>
        <p:spPr bwMode="auto">
          <a:xfrm>
            <a:off x="4452938" y="5080000"/>
            <a:ext cx="1119187" cy="1149350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miter lim="800000"/>
            <a:headEnd type="arrow" w="med" len="med"/>
            <a:tailEnd type="arrow" w="med" len="med"/>
          </a:ln>
        </p:spPr>
      </p:cxnSp>
      <p:cxnSp>
        <p:nvCxnSpPr>
          <p:cNvPr id="18449" name="Прямая со стрелкой 27"/>
          <p:cNvCxnSpPr>
            <a:cxnSpLocks noChangeShapeType="1"/>
            <a:endCxn id="19468" idx="1"/>
          </p:cNvCxnSpPr>
          <p:nvPr/>
        </p:nvCxnSpPr>
        <p:spPr bwMode="auto">
          <a:xfrm>
            <a:off x="4429125" y="3000375"/>
            <a:ext cx="1143000" cy="928688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miter lim="800000"/>
            <a:headEnd type="arrow" w="med" len="med"/>
            <a:tailEnd type="arrow" w="med" len="med"/>
          </a:ln>
        </p:spPr>
      </p:cxnSp>
      <p:cxnSp>
        <p:nvCxnSpPr>
          <p:cNvPr id="18450" name="Прямая со стрелкой 31"/>
          <p:cNvCxnSpPr>
            <a:cxnSpLocks noChangeShapeType="1"/>
          </p:cNvCxnSpPr>
          <p:nvPr/>
        </p:nvCxnSpPr>
        <p:spPr bwMode="auto">
          <a:xfrm rot="5400000" flipH="1" flipV="1">
            <a:off x="4043363" y="2528888"/>
            <a:ext cx="1985962" cy="1071562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miter lim="800000"/>
            <a:headEnd type="arrow" w="med" len="med"/>
            <a:tailEnd type="arrow" w="med" len="med"/>
          </a:ln>
        </p:spPr>
      </p:cxnSp>
      <p:cxnSp>
        <p:nvCxnSpPr>
          <p:cNvPr id="18451" name="Прямая со стрелкой 33"/>
          <p:cNvCxnSpPr>
            <a:cxnSpLocks noChangeShapeType="1"/>
            <a:stCxn id="20484" idx="3"/>
            <a:endCxn id="19465" idx="1"/>
          </p:cNvCxnSpPr>
          <p:nvPr/>
        </p:nvCxnSpPr>
        <p:spPr bwMode="auto">
          <a:xfrm flipV="1">
            <a:off x="4452938" y="1057275"/>
            <a:ext cx="1119187" cy="103187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miter lim="800000"/>
            <a:headEnd type="arrow" w="med" len="med"/>
            <a:tailEnd type="arrow" w="med" len="med"/>
          </a:ln>
        </p:spPr>
      </p:cxnSp>
      <p:cxnSp>
        <p:nvCxnSpPr>
          <p:cNvPr id="18452" name="Прямая со стрелкой 35"/>
          <p:cNvCxnSpPr>
            <a:cxnSpLocks noChangeShapeType="1"/>
            <a:stCxn id="20482" idx="3"/>
            <a:endCxn id="19467" idx="1"/>
          </p:cNvCxnSpPr>
          <p:nvPr/>
        </p:nvCxnSpPr>
        <p:spPr bwMode="auto">
          <a:xfrm>
            <a:off x="4452938" y="1008063"/>
            <a:ext cx="1119187" cy="19780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miter lim="800000"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ag_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838200"/>
            <a:ext cx="68580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609600" y="1371600"/>
            <a:ext cx="449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>
                <a:solidFill>
                  <a:srgbClr val="264E39"/>
                </a:solidFill>
                <a:latin typeface="Monotype Corsiva" pitchFamily="66" charset="0"/>
              </a:rPr>
              <a:t>Шедеври пишуться життям,                                               Ціною крові.                                                                         Душі й небесних сил тертя                                                 У їх розмові.                                                                         Світи викрешують любов                                                        У серці Сина.                                                                       І творить він Шедеври знов,                                                Щоби спасти нас. </a:t>
            </a:r>
          </a:p>
          <a:p>
            <a:pPr>
              <a:spcBef>
                <a:spcPct val="50000"/>
              </a:spcBef>
            </a:pPr>
            <a:r>
              <a:rPr lang="uk-UA" b="1">
                <a:solidFill>
                  <a:schemeClr val="bg1"/>
                </a:solidFill>
                <a:latin typeface="Monotype Corsiva" pitchFamily="66" charset="0"/>
              </a:rPr>
              <a:t>                              </a:t>
            </a:r>
            <a:r>
              <a:rPr lang="uk-UA" b="1">
                <a:solidFill>
                  <a:srgbClr val="2A2054"/>
                </a:solidFill>
                <a:latin typeface="Monotype Corsiva" pitchFamily="66" charset="0"/>
              </a:rPr>
              <a:t>Віктор Дона</a:t>
            </a:r>
            <a:r>
              <a:rPr lang="uk-UA" b="1">
                <a:solidFill>
                  <a:schemeClr val="bg1"/>
                </a:solidFill>
                <a:latin typeface="Monotype Corsiva" pitchFamily="66" charset="0"/>
              </a:rPr>
              <a:t>                           </a:t>
            </a:r>
          </a:p>
          <a:p>
            <a:pPr>
              <a:spcBef>
                <a:spcPct val="50000"/>
              </a:spcBef>
            </a:pPr>
            <a:r>
              <a:rPr lang="uk-UA" b="1">
                <a:solidFill>
                  <a:schemeClr val="bg1"/>
                </a:solidFill>
                <a:latin typeface="Monotype Corsiva" pitchFamily="66" charset="0"/>
              </a:rPr>
              <a:t> </a:t>
            </a:r>
            <a:endParaRPr lang="ru-RU" b="1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21507" name="Picture 3" descr="19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914400"/>
            <a:ext cx="3662363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6" descr="000072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3141663"/>
            <a:ext cx="3600450" cy="33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611188" y="765175"/>
            <a:ext cx="2592387" cy="57943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uk-UA" sz="3200" b="1" i="1" dirty="0">
                <a:solidFill>
                  <a:schemeClr val="bg1"/>
                </a:solidFill>
                <a:latin typeface="Arial" charset="0"/>
              </a:rPr>
              <a:t>Сторінка  1</a:t>
            </a:r>
            <a:r>
              <a:rPr kumimoji="0" lang="uk-UA" sz="2800" i="1" dirty="0">
                <a:solidFill>
                  <a:schemeClr val="bg1"/>
                </a:solidFill>
                <a:latin typeface="Arial" charset="0"/>
              </a:rPr>
              <a:t> </a:t>
            </a:r>
            <a:endParaRPr kumimoji="0" lang="ru-RU" sz="280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00" name="WordArt 8"/>
          <p:cNvSpPr>
            <a:spLocks noChangeArrowheads="1" noChangeShapeType="1" noTextEdit="1"/>
          </p:cNvSpPr>
          <p:nvPr/>
        </p:nvSpPr>
        <p:spPr bwMode="auto">
          <a:xfrm>
            <a:off x="4500563" y="428625"/>
            <a:ext cx="4071937" cy="114300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CurveUp">
              <a:avLst>
                <a:gd name="adj" fmla="val 40356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Економічна </a:t>
            </a:r>
          </a:p>
        </p:txBody>
      </p:sp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900113" y="1773238"/>
            <a:ext cx="7243762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uk-UA" sz="3200" b="1" dirty="0">
                <a:latin typeface="Arial" charset="0"/>
              </a:rPr>
              <a:t>Не збирайте скарбів на землі…          </a:t>
            </a:r>
          </a:p>
          <a:p>
            <a:pPr algn="r">
              <a:spcBef>
                <a:spcPct val="50000"/>
              </a:spcBef>
              <a:defRPr/>
            </a:pPr>
            <a:r>
              <a:rPr kumimoji="0" lang="uk-UA" dirty="0">
                <a:solidFill>
                  <a:srgbClr val="FFFF00"/>
                </a:solidFill>
                <a:latin typeface="Arial" charset="0"/>
              </a:rPr>
              <a:t>                                             </a:t>
            </a:r>
            <a:r>
              <a:rPr kumimoji="0" lang="uk-UA" sz="28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Із Біблії</a:t>
            </a:r>
            <a:r>
              <a:rPr kumimoji="0" lang="uk-UA" sz="2800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endParaRPr kumimoji="0" lang="ru-RU" sz="2800" b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102" name="Text Box 10"/>
          <p:cNvSpPr txBox="1">
            <a:spLocks noChangeArrowheads="1"/>
          </p:cNvSpPr>
          <p:nvPr/>
        </p:nvSpPr>
        <p:spPr bwMode="auto">
          <a:xfrm>
            <a:off x="500063" y="3163888"/>
            <a:ext cx="4532312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uk-UA" sz="3200" dirty="0">
                <a:latin typeface="Impact" pitchFamily="34" charset="0"/>
              </a:rPr>
              <a:t>Гроші – сила: </a:t>
            </a:r>
            <a:r>
              <a:rPr kumimoji="0" lang="uk-UA" sz="3200" b="1" i="1" dirty="0">
                <a:latin typeface="Arial" charset="0"/>
              </a:rPr>
              <a:t>одних підкуплять, других напоять, а третім лиха накоять.</a:t>
            </a:r>
          </a:p>
          <a:p>
            <a:pPr algn="r">
              <a:spcBef>
                <a:spcPct val="50000"/>
              </a:spcBef>
              <a:defRPr/>
            </a:pPr>
            <a:r>
              <a:rPr kumimoji="0" lang="uk-UA" b="1" dirty="0">
                <a:latin typeface="Arial" charset="0"/>
              </a:rPr>
              <a:t>              </a:t>
            </a:r>
            <a:r>
              <a:rPr kumimoji="0" lang="uk-UA" sz="28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Народна мудрість</a:t>
            </a:r>
            <a:r>
              <a:rPr kumimoji="0" lang="uk-UA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kumimoji="0" lang="uk-UA" b="1" dirty="0">
                <a:latin typeface="Arial" charset="0"/>
              </a:rPr>
              <a:t> </a:t>
            </a:r>
            <a:endParaRPr kumimoji="0" lang="ru-RU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214414" y="1071546"/>
          <a:ext cx="7072362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762000" y="457200"/>
            <a:ext cx="655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kumimoji="0" lang="uk-UA" sz="1800">
              <a:latin typeface="Arial" charset="0"/>
            </a:endParaRPr>
          </a:p>
        </p:txBody>
      </p:sp>
      <p:sp>
        <p:nvSpPr>
          <p:cNvPr id="6147" name="AutoShape 8"/>
          <p:cNvSpPr>
            <a:spLocks noChangeArrowheads="1"/>
          </p:cNvSpPr>
          <p:nvPr/>
        </p:nvSpPr>
        <p:spPr bwMode="auto">
          <a:xfrm>
            <a:off x="1143000" y="762000"/>
            <a:ext cx="6096000" cy="56388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kumimoji="0" lang="uk-UA" sz="2800" b="1" i="1" u="sng">
                <a:solidFill>
                  <a:srgbClr val="000000"/>
                </a:solidFill>
                <a:latin typeface="Arial" charset="0"/>
              </a:rPr>
              <a:t>Хазяїн</a:t>
            </a:r>
            <a:r>
              <a:rPr kumimoji="0" lang="en-US" sz="2800" b="1" i="1" u="sng">
                <a:solidFill>
                  <a:srgbClr val="000000"/>
                </a:solidFill>
                <a:latin typeface="Arial" charset="0"/>
              </a:rPr>
              <a:t>  </a:t>
            </a:r>
            <a:r>
              <a:rPr kumimoji="0" lang="uk-UA" sz="2800" b="1" i="1" u="sng">
                <a:solidFill>
                  <a:srgbClr val="000000"/>
                </a:solidFill>
                <a:latin typeface="Arial" charset="0"/>
              </a:rPr>
              <a:t>(господар):</a:t>
            </a:r>
            <a:r>
              <a:rPr kumimoji="0" lang="uk-UA">
                <a:solidFill>
                  <a:srgbClr val="000000"/>
                </a:solidFill>
                <a:latin typeface="Arial" charset="0"/>
              </a:rPr>
              <a:t>   </a:t>
            </a:r>
          </a:p>
          <a:p>
            <a:r>
              <a:rPr kumimoji="0" lang="uk-UA">
                <a:solidFill>
                  <a:schemeClr val="tx2"/>
                </a:solidFill>
                <a:latin typeface="Arial" charset="0"/>
              </a:rPr>
              <a:t>                    </a:t>
            </a:r>
          </a:p>
          <a:p>
            <a:pPr>
              <a:buFontTx/>
              <a:buChar char="-"/>
            </a:pPr>
            <a:r>
              <a:rPr kumimoji="0" lang="uk-UA">
                <a:solidFill>
                  <a:schemeClr val="tx2"/>
                </a:solidFill>
                <a:latin typeface="Arial" charset="0"/>
              </a:rPr>
              <a:t> </a:t>
            </a:r>
            <a:r>
              <a:rPr kumimoji="0" lang="uk-UA" b="1">
                <a:solidFill>
                  <a:schemeClr val="tx2"/>
                </a:solidFill>
                <a:latin typeface="Arial" charset="0"/>
              </a:rPr>
              <a:t>той, хто веде господарство;</a:t>
            </a:r>
          </a:p>
          <a:p>
            <a:r>
              <a:rPr kumimoji="0" lang="uk-UA" b="1">
                <a:solidFill>
                  <a:schemeClr val="tx2"/>
                </a:solidFill>
                <a:latin typeface="Arial" charset="0"/>
              </a:rPr>
              <a:t> </a:t>
            </a:r>
          </a:p>
          <a:p>
            <a:pPr>
              <a:buFontTx/>
              <a:buChar char="-"/>
            </a:pPr>
            <a:r>
              <a:rPr kumimoji="0" lang="uk-UA" b="1">
                <a:solidFill>
                  <a:schemeClr val="tx2"/>
                </a:solidFill>
                <a:latin typeface="Arial" charset="0"/>
              </a:rPr>
              <a:t> глава дому і сім</a:t>
            </a:r>
            <a:r>
              <a:rPr kumimoji="0" lang="en-US" b="1">
                <a:solidFill>
                  <a:schemeClr val="tx2"/>
                </a:solidFill>
                <a:latin typeface="Arial" charset="0"/>
              </a:rPr>
              <a:t>’</a:t>
            </a:r>
            <a:r>
              <a:rPr kumimoji="0" lang="uk-UA" b="1">
                <a:solidFill>
                  <a:schemeClr val="tx2"/>
                </a:solidFill>
                <a:latin typeface="Arial" charset="0"/>
              </a:rPr>
              <a:t>ї;</a:t>
            </a:r>
          </a:p>
          <a:p>
            <a:endParaRPr kumimoji="0" lang="uk-UA" b="1">
              <a:solidFill>
                <a:schemeClr val="tx2"/>
              </a:solidFill>
              <a:latin typeface="Arial" charset="0"/>
            </a:endParaRPr>
          </a:p>
          <a:p>
            <a:pPr>
              <a:buFontTx/>
              <a:buChar char="-"/>
            </a:pPr>
            <a:r>
              <a:rPr kumimoji="0" lang="uk-UA" b="1">
                <a:solidFill>
                  <a:schemeClr val="tx2"/>
                </a:solidFill>
                <a:latin typeface="Arial" charset="0"/>
              </a:rPr>
              <a:t> той, хто володіє чимось;</a:t>
            </a:r>
          </a:p>
          <a:p>
            <a:endParaRPr kumimoji="0" lang="uk-UA" b="1">
              <a:solidFill>
                <a:schemeClr val="tx2"/>
              </a:solidFill>
              <a:latin typeface="Arial" charset="0"/>
            </a:endParaRPr>
          </a:p>
          <a:p>
            <a:pPr>
              <a:buFontTx/>
              <a:buChar char="-"/>
            </a:pPr>
            <a:r>
              <a:rPr kumimoji="0" lang="uk-UA" b="1">
                <a:solidFill>
                  <a:schemeClr val="tx2"/>
                </a:solidFill>
                <a:latin typeface="Arial" charset="0"/>
              </a:rPr>
              <a:t> (біолог.) організм, в якому  </a:t>
            </a:r>
          </a:p>
          <a:p>
            <a:r>
              <a:rPr kumimoji="0" lang="uk-UA" b="1">
                <a:solidFill>
                  <a:schemeClr val="tx2"/>
                </a:solidFill>
                <a:latin typeface="Arial" charset="0"/>
              </a:rPr>
              <a:t>   живе паразит.  </a:t>
            </a:r>
            <a:endParaRPr kumimoji="0" lang="ru-RU" b="1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7"/>
          <p:cNvSpPr txBox="1">
            <a:spLocks noChangeArrowheads="1"/>
          </p:cNvSpPr>
          <p:nvPr/>
        </p:nvSpPr>
        <p:spPr bwMode="auto">
          <a:xfrm>
            <a:off x="762000" y="457200"/>
            <a:ext cx="655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kumimoji="0" lang="uk-UA" sz="1800">
              <a:latin typeface="Arial" charset="0"/>
            </a:endParaRPr>
          </a:p>
        </p:txBody>
      </p:sp>
      <p:pic>
        <p:nvPicPr>
          <p:cNvPr id="6" name="frag_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838200"/>
            <a:ext cx="6858000" cy="5181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2"/>
          <p:cNvGrpSpPr>
            <a:grpSpLocks/>
          </p:cNvGrpSpPr>
          <p:nvPr/>
        </p:nvGrpSpPr>
        <p:grpSpPr bwMode="auto">
          <a:xfrm>
            <a:off x="323850" y="692150"/>
            <a:ext cx="7891463" cy="5665788"/>
            <a:chOff x="144" y="240"/>
            <a:chExt cx="4944" cy="3840"/>
          </a:xfrm>
        </p:grpSpPr>
        <p:pic>
          <p:nvPicPr>
            <p:cNvPr id="8195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8" y="720"/>
              <a:ext cx="3696" cy="2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6" name="AutoShape 6"/>
            <p:cNvSpPr>
              <a:spLocks noChangeArrowheads="1"/>
            </p:cNvSpPr>
            <p:nvPr/>
          </p:nvSpPr>
          <p:spPr bwMode="auto">
            <a:xfrm>
              <a:off x="2688" y="240"/>
              <a:ext cx="1296" cy="672"/>
            </a:xfrm>
            <a:prstGeom prst="wedgeEllipseCallout">
              <a:avLst>
                <a:gd name="adj1" fmla="val -59181"/>
                <a:gd name="adj2" fmla="val 12113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kumimoji="0" lang="uk-UA" sz="1800" b="1">
                  <a:solidFill>
                    <a:srgbClr val="000000"/>
                  </a:solidFill>
                  <a:latin typeface="Arial" charset="0"/>
                </a:rPr>
                <a:t>ГРОШІ</a:t>
              </a:r>
              <a:endParaRPr kumimoji="0" lang="ru-RU" sz="18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197" name="AutoShape 7"/>
            <p:cNvSpPr>
              <a:spLocks noChangeArrowheads="1"/>
            </p:cNvSpPr>
            <p:nvPr/>
          </p:nvSpPr>
          <p:spPr bwMode="auto">
            <a:xfrm rot="810172">
              <a:off x="3744" y="1776"/>
              <a:ext cx="1344" cy="624"/>
            </a:xfrm>
            <a:prstGeom prst="cloudCallout">
              <a:avLst>
                <a:gd name="adj1" fmla="val -78384"/>
                <a:gd name="adj2" fmla="val 11556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kumimoji="0" lang="uk-UA" sz="1800" b="1">
                  <a:solidFill>
                    <a:srgbClr val="000000"/>
                  </a:solidFill>
                  <a:latin typeface="Arial" charset="0"/>
                </a:rPr>
                <a:t>ДОХІД </a:t>
              </a:r>
              <a:endParaRPr kumimoji="0" lang="ru-RU" sz="18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198" name="AutoShape 8"/>
            <p:cNvSpPr>
              <a:spLocks noChangeArrowheads="1"/>
            </p:cNvSpPr>
            <p:nvPr/>
          </p:nvSpPr>
          <p:spPr bwMode="auto">
            <a:xfrm rot="-5556154">
              <a:off x="315" y="1605"/>
              <a:ext cx="1004" cy="1345"/>
            </a:xfrm>
            <a:prstGeom prst="cloudCallout">
              <a:avLst>
                <a:gd name="adj1" fmla="val -43181"/>
                <a:gd name="adj2" fmla="val 856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algn="ctr"/>
              <a:endParaRPr kumimoji="0" lang="uk-UA" sz="1800">
                <a:latin typeface="Arial" charset="0"/>
              </a:endParaRPr>
            </a:p>
            <a:p>
              <a:pPr algn="ctr"/>
              <a:r>
                <a:rPr kumimoji="0" lang="uk-UA" sz="1800" b="1">
                  <a:solidFill>
                    <a:srgbClr val="000000"/>
                  </a:solidFill>
                  <a:latin typeface="Arial" charset="0"/>
                </a:rPr>
                <a:t>ПРИБУТОК </a:t>
              </a:r>
              <a:endParaRPr kumimoji="0" lang="ru-RU" sz="18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199" name="AutoShape 9"/>
            <p:cNvSpPr>
              <a:spLocks noChangeArrowheads="1"/>
            </p:cNvSpPr>
            <p:nvPr/>
          </p:nvSpPr>
          <p:spPr bwMode="auto">
            <a:xfrm rot="10425931">
              <a:off x="1776" y="3360"/>
              <a:ext cx="1680" cy="720"/>
            </a:xfrm>
            <a:prstGeom prst="cloudCallout">
              <a:avLst>
                <a:gd name="adj1" fmla="val -23551"/>
                <a:gd name="adj2" fmla="val 11087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algn="ctr"/>
              <a:endParaRPr kumimoji="0" lang="uk-UA" sz="1800">
                <a:latin typeface="Arial" charset="0"/>
              </a:endParaRPr>
            </a:p>
            <a:p>
              <a:pPr algn="ctr"/>
              <a:r>
                <a:rPr kumimoji="0" lang="uk-UA" sz="1800" b="1">
                  <a:solidFill>
                    <a:srgbClr val="000000"/>
                  </a:solidFill>
                  <a:latin typeface="Arial" charset="0"/>
                </a:rPr>
                <a:t>ВИТРАТИ</a:t>
              </a:r>
              <a:r>
                <a:rPr kumimoji="0" lang="uk-UA" sz="1800">
                  <a:solidFill>
                    <a:srgbClr val="000000"/>
                  </a:solidFill>
                  <a:latin typeface="Arial" charset="0"/>
                </a:rPr>
                <a:t> </a:t>
              </a:r>
              <a:endParaRPr kumimoji="0" lang="ru-R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00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2304" y="2160"/>
              <a:ext cx="912" cy="3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uk-UA" sz="20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99CC00"/>
                  </a:solidFill>
                  <a:latin typeface="Arial"/>
                  <a:cs typeface="Arial"/>
                </a:rPr>
                <a:t>калитка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8"/>
          <p:cNvGrpSpPr>
            <a:grpSpLocks/>
          </p:cNvGrpSpPr>
          <p:nvPr/>
        </p:nvGrpSpPr>
        <p:grpSpPr bwMode="auto">
          <a:xfrm>
            <a:off x="785813" y="857250"/>
            <a:ext cx="7467600" cy="5724525"/>
            <a:chOff x="528" y="288"/>
            <a:chExt cx="4704" cy="3606"/>
          </a:xfrm>
        </p:grpSpPr>
        <p:sp>
          <p:nvSpPr>
            <p:cNvPr id="9219" name="Text Box 4"/>
            <p:cNvSpPr txBox="1">
              <a:spLocks noChangeArrowheads="1"/>
            </p:cNvSpPr>
            <p:nvPr/>
          </p:nvSpPr>
          <p:spPr bwMode="auto">
            <a:xfrm>
              <a:off x="528" y="1824"/>
              <a:ext cx="1008" cy="371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5E726E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uk-UA" sz="3200" b="1">
                  <a:solidFill>
                    <a:srgbClr val="000000"/>
                  </a:solidFill>
                  <a:latin typeface="Arial" charset="0"/>
                </a:rPr>
                <a:t>ГРОШІ</a:t>
              </a:r>
              <a:endParaRPr kumimoji="0" lang="ru-RU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20" name="Text Box 5"/>
            <p:cNvSpPr txBox="1">
              <a:spLocks noChangeArrowheads="1"/>
            </p:cNvSpPr>
            <p:nvPr/>
          </p:nvSpPr>
          <p:spPr bwMode="auto">
            <a:xfrm>
              <a:off x="2304" y="288"/>
              <a:ext cx="1536" cy="29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rgbClr val="5E726E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kumimoji="0" lang="uk-UA" b="1" dirty="0">
                  <a:solidFill>
                    <a:schemeClr val="bg1"/>
                  </a:solidFill>
                  <a:latin typeface="Arial" charset="0"/>
                </a:rPr>
                <a:t>ДЕГРАДАЦІЯ </a:t>
              </a:r>
              <a:endParaRPr kumimoji="0" lang="ru-RU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21" name="Text Box 11"/>
            <p:cNvSpPr txBox="1">
              <a:spLocks noChangeArrowheads="1"/>
            </p:cNvSpPr>
            <p:nvPr/>
          </p:nvSpPr>
          <p:spPr bwMode="auto">
            <a:xfrm>
              <a:off x="2592" y="624"/>
              <a:ext cx="1536" cy="29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rgbClr val="5E726E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uk-UA" b="1" dirty="0">
                  <a:solidFill>
                    <a:schemeClr val="bg1"/>
                  </a:solidFill>
                  <a:latin typeface="Arial" charset="0"/>
                </a:rPr>
                <a:t>ЗЛІСТЬ</a:t>
              </a:r>
              <a:endParaRPr kumimoji="0" lang="ru-RU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22" name="Text Box 12"/>
            <p:cNvSpPr txBox="1">
              <a:spLocks noChangeArrowheads="1"/>
            </p:cNvSpPr>
            <p:nvPr/>
          </p:nvSpPr>
          <p:spPr bwMode="auto">
            <a:xfrm>
              <a:off x="2736" y="1008"/>
              <a:ext cx="1680" cy="29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5E726E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uk-UA" b="1">
                  <a:solidFill>
                    <a:schemeClr val="bg1"/>
                  </a:solidFill>
                  <a:latin typeface="Arial" charset="0"/>
                </a:rPr>
                <a:t>ЖОРСТОКІСТЬ</a:t>
              </a:r>
              <a:endParaRPr kumimoji="0" lang="ru-RU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23" name="Text Box 13"/>
            <p:cNvSpPr txBox="1">
              <a:spLocks noChangeArrowheads="1"/>
            </p:cNvSpPr>
            <p:nvPr/>
          </p:nvSpPr>
          <p:spPr bwMode="auto">
            <a:xfrm>
              <a:off x="2928" y="1392"/>
              <a:ext cx="1536" cy="29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5E726E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kumimoji="0" lang="uk-UA" b="1">
                  <a:solidFill>
                    <a:schemeClr val="bg1"/>
                  </a:solidFill>
                  <a:latin typeface="Arial" charset="0"/>
                </a:rPr>
                <a:t>ДЕСПОТИЗМ</a:t>
              </a:r>
              <a:endParaRPr kumimoji="0" lang="ru-RU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24" name="Text Box 14"/>
            <p:cNvSpPr txBox="1">
              <a:spLocks noChangeArrowheads="1"/>
            </p:cNvSpPr>
            <p:nvPr/>
          </p:nvSpPr>
          <p:spPr bwMode="auto">
            <a:xfrm>
              <a:off x="2304" y="1872"/>
              <a:ext cx="1536" cy="294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5E726E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uk-UA" b="1">
                  <a:solidFill>
                    <a:srgbClr val="000000"/>
                  </a:solidFill>
                  <a:latin typeface="Arial" charset="0"/>
                </a:rPr>
                <a:t>ШАХРАЙСТВО</a:t>
              </a:r>
              <a:endParaRPr kumimoji="0" lang="ru-RU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25" name="Text Box 15"/>
            <p:cNvSpPr txBox="1">
              <a:spLocks noChangeArrowheads="1"/>
            </p:cNvSpPr>
            <p:nvPr/>
          </p:nvSpPr>
          <p:spPr bwMode="auto">
            <a:xfrm>
              <a:off x="2928" y="2352"/>
              <a:ext cx="1536" cy="29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5E726E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uk-UA" b="1" dirty="0">
                  <a:solidFill>
                    <a:schemeClr val="bg1"/>
                  </a:solidFill>
                  <a:latin typeface="Arial" charset="0"/>
                </a:rPr>
                <a:t>ГРУБІСТЬ</a:t>
              </a:r>
              <a:endParaRPr kumimoji="0" lang="ru-RU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26" name="Text Box 16"/>
            <p:cNvSpPr txBox="1">
              <a:spLocks noChangeArrowheads="1"/>
            </p:cNvSpPr>
            <p:nvPr/>
          </p:nvSpPr>
          <p:spPr bwMode="auto">
            <a:xfrm>
              <a:off x="2736" y="2784"/>
              <a:ext cx="1536" cy="29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5E726E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uk-UA" b="1">
                  <a:solidFill>
                    <a:schemeClr val="bg1"/>
                  </a:solidFill>
                  <a:latin typeface="Arial" charset="0"/>
                </a:rPr>
                <a:t>ЦИНІЗМ</a:t>
              </a:r>
              <a:endParaRPr kumimoji="0" lang="ru-RU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27" name="Text Box 17"/>
            <p:cNvSpPr txBox="1">
              <a:spLocks noChangeArrowheads="1"/>
            </p:cNvSpPr>
            <p:nvPr/>
          </p:nvSpPr>
          <p:spPr bwMode="auto">
            <a:xfrm>
              <a:off x="2544" y="3168"/>
              <a:ext cx="2688" cy="294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9525">
              <a:solidFill>
                <a:srgbClr val="5E726E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uk-UA" b="1" dirty="0">
                  <a:solidFill>
                    <a:schemeClr val="bg1"/>
                  </a:solidFill>
                  <a:latin typeface="Arial" charset="0"/>
                </a:rPr>
                <a:t>КРИМІНАЛЬНИЙ ЗЛОЧИН </a:t>
              </a:r>
              <a:endParaRPr kumimoji="0" lang="ru-RU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28" name="Text Box 18"/>
            <p:cNvSpPr txBox="1">
              <a:spLocks noChangeArrowheads="1"/>
            </p:cNvSpPr>
            <p:nvPr/>
          </p:nvSpPr>
          <p:spPr bwMode="auto">
            <a:xfrm>
              <a:off x="2304" y="3600"/>
              <a:ext cx="2736" cy="294"/>
            </a:xfrm>
            <a:prstGeom prst="rect">
              <a:avLst/>
            </a:prstGeom>
            <a:solidFill>
              <a:srgbClr val="05619F"/>
            </a:solidFill>
            <a:ln w="9525">
              <a:solidFill>
                <a:srgbClr val="5E726E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uk-UA" b="1">
                  <a:solidFill>
                    <a:schemeClr val="bg1"/>
                  </a:solidFill>
                  <a:latin typeface="Arial" charset="0"/>
                </a:rPr>
                <a:t>СПРОБА САМОГУБСТВА</a:t>
              </a:r>
              <a:endParaRPr kumimoji="0" lang="ru-RU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29" name="Line 19"/>
            <p:cNvSpPr>
              <a:spLocks noChangeShapeType="1"/>
            </p:cNvSpPr>
            <p:nvPr/>
          </p:nvSpPr>
          <p:spPr bwMode="auto">
            <a:xfrm flipV="1">
              <a:off x="1200" y="480"/>
              <a:ext cx="1056" cy="12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9230" name="Line 20"/>
            <p:cNvSpPr>
              <a:spLocks noChangeShapeType="1"/>
            </p:cNvSpPr>
            <p:nvPr/>
          </p:nvSpPr>
          <p:spPr bwMode="auto">
            <a:xfrm>
              <a:off x="1200" y="2256"/>
              <a:ext cx="1104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9231" name="Line 21"/>
            <p:cNvSpPr>
              <a:spLocks noChangeShapeType="1"/>
            </p:cNvSpPr>
            <p:nvPr/>
          </p:nvSpPr>
          <p:spPr bwMode="auto">
            <a:xfrm flipV="1">
              <a:off x="1248" y="816"/>
              <a:ext cx="1296" cy="9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9232" name="Line 22"/>
            <p:cNvSpPr>
              <a:spLocks noChangeShapeType="1"/>
            </p:cNvSpPr>
            <p:nvPr/>
          </p:nvSpPr>
          <p:spPr bwMode="auto">
            <a:xfrm>
              <a:off x="1248" y="2256"/>
              <a:ext cx="1248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9233" name="Line 23"/>
            <p:cNvSpPr>
              <a:spLocks noChangeShapeType="1"/>
            </p:cNvSpPr>
            <p:nvPr/>
          </p:nvSpPr>
          <p:spPr bwMode="auto">
            <a:xfrm flipV="1">
              <a:off x="1296" y="1152"/>
              <a:ext cx="1392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9234" name="Line 24"/>
            <p:cNvSpPr>
              <a:spLocks noChangeShapeType="1"/>
            </p:cNvSpPr>
            <p:nvPr/>
          </p:nvSpPr>
          <p:spPr bwMode="auto">
            <a:xfrm>
              <a:off x="1344" y="2256"/>
              <a:ext cx="1344" cy="6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9235" name="Line 25"/>
            <p:cNvSpPr>
              <a:spLocks noChangeShapeType="1"/>
            </p:cNvSpPr>
            <p:nvPr/>
          </p:nvSpPr>
          <p:spPr bwMode="auto">
            <a:xfrm flipV="1">
              <a:off x="1440" y="1536"/>
              <a:ext cx="144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9236" name="Line 26"/>
            <p:cNvSpPr>
              <a:spLocks noChangeShapeType="1"/>
            </p:cNvSpPr>
            <p:nvPr/>
          </p:nvSpPr>
          <p:spPr bwMode="auto">
            <a:xfrm>
              <a:off x="1488" y="2256"/>
              <a:ext cx="1392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9237" name="Line 27"/>
            <p:cNvSpPr>
              <a:spLocks noChangeShapeType="1"/>
            </p:cNvSpPr>
            <p:nvPr/>
          </p:nvSpPr>
          <p:spPr bwMode="auto">
            <a:xfrm>
              <a:off x="1584" y="2016"/>
              <a:ext cx="6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762000" y="609600"/>
            <a:ext cx="2586038" cy="5794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uk-UA" sz="3200" b="1" dirty="0">
                <a:solidFill>
                  <a:schemeClr val="bg1"/>
                </a:solidFill>
                <a:latin typeface="Arial Unicode MS" pitchFamily="34" charset="-128"/>
              </a:rPr>
              <a:t>Сторінка  2</a:t>
            </a:r>
            <a:r>
              <a:rPr kumimoji="0" lang="uk-UA" sz="3200" b="1" u="sng" dirty="0">
                <a:solidFill>
                  <a:schemeClr val="tx2"/>
                </a:solidFill>
                <a:latin typeface="Arial Unicode MS" pitchFamily="34" charset="-128"/>
              </a:rPr>
              <a:t> </a:t>
            </a:r>
            <a:endParaRPr kumimoji="0" lang="ru-RU" sz="3200" b="1" u="sng" dirty="0">
              <a:solidFill>
                <a:schemeClr val="tx2"/>
              </a:solidFill>
              <a:latin typeface="Arial Unicode MS" pitchFamily="34" charset="-128"/>
            </a:endParaRPr>
          </a:p>
        </p:txBody>
      </p:sp>
      <p:sp>
        <p:nvSpPr>
          <p:cNvPr id="10243" name="WordArt 6"/>
          <p:cNvSpPr>
            <a:spLocks noChangeArrowheads="1" noChangeShapeType="1" noTextEdit="1"/>
          </p:cNvSpPr>
          <p:nvPr/>
        </p:nvSpPr>
        <p:spPr bwMode="auto">
          <a:xfrm>
            <a:off x="4572000" y="642938"/>
            <a:ext cx="3286125" cy="9286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uk-UA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Духовна</a:t>
            </a:r>
          </a:p>
        </p:txBody>
      </p:sp>
      <p:pic>
        <p:nvPicPr>
          <p:cNvPr id="148484" name="Picture 4" descr="IMG_0976"/>
          <p:cNvPicPr>
            <a:picLocks noChangeAspect="1" noChangeArrowheads="1"/>
          </p:cNvPicPr>
          <p:nvPr/>
        </p:nvPicPr>
        <p:blipFill>
          <a:blip r:embed="rId2" cstate="print"/>
          <a:srcRect l="18222" t="2817" r="24075"/>
          <a:stretch>
            <a:fillRect/>
          </a:stretch>
        </p:blipFill>
        <p:spPr bwMode="auto">
          <a:xfrm>
            <a:off x="4859338" y="1773238"/>
            <a:ext cx="3697287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11"/>
          <p:cNvSpPr txBox="1">
            <a:spLocks noChangeArrowheads="1"/>
          </p:cNvSpPr>
          <p:nvPr/>
        </p:nvSpPr>
        <p:spPr bwMode="auto">
          <a:xfrm>
            <a:off x="500063" y="1285875"/>
            <a:ext cx="4071937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uk-UA" sz="2800" b="1">
                <a:latin typeface="Arial" charset="0"/>
              </a:rPr>
              <a:t>Завидюща людина спішить до багатства і не знає, що прийде до неї нужда. </a:t>
            </a:r>
          </a:p>
          <a:p>
            <a:pPr algn="r">
              <a:spcBef>
                <a:spcPct val="50000"/>
              </a:spcBef>
            </a:pPr>
            <a:r>
              <a:rPr kumimoji="0" lang="uk-UA" b="1" i="1">
                <a:solidFill>
                  <a:schemeClr val="tx2"/>
                </a:solidFill>
                <a:latin typeface="Arial" charset="0"/>
              </a:rPr>
              <a:t>Книга приповістей Соломонових</a:t>
            </a:r>
            <a:r>
              <a:rPr kumimoji="0" lang="uk-UA" b="1">
                <a:latin typeface="Arial" charset="0"/>
              </a:rPr>
              <a:t> </a:t>
            </a:r>
            <a:endParaRPr kumimoji="0" lang="ru-RU" b="1">
              <a:latin typeface="Arial" charset="0"/>
            </a:endParaRPr>
          </a:p>
        </p:txBody>
      </p:sp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500063" y="4143375"/>
            <a:ext cx="4429125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uk-UA" sz="2800" b="1">
                <a:latin typeface="Arial" charset="0"/>
              </a:rPr>
              <a:t>Яка користь людині, як цілий світ здобуде, а занапастить власну душу. </a:t>
            </a:r>
          </a:p>
          <a:p>
            <a:pPr algn="r">
              <a:spcBef>
                <a:spcPct val="50000"/>
              </a:spcBef>
            </a:pPr>
            <a:r>
              <a:rPr kumimoji="0" lang="uk-UA" b="1" i="1">
                <a:solidFill>
                  <a:schemeClr val="tx2"/>
                </a:solidFill>
                <a:latin typeface="Arial" charset="0"/>
              </a:rPr>
              <a:t>Святе Письмо</a:t>
            </a:r>
            <a:r>
              <a:rPr kumimoji="0" lang="uk-UA" b="1" i="1">
                <a:solidFill>
                  <a:schemeClr val="bg2"/>
                </a:solidFill>
                <a:latin typeface="Arial" charset="0"/>
              </a:rPr>
              <a:t> </a:t>
            </a:r>
            <a:r>
              <a:rPr kumimoji="0" lang="uk-UA" b="1">
                <a:latin typeface="Arial" charset="0"/>
              </a:rPr>
              <a:t> </a:t>
            </a:r>
            <a:endParaRPr kumimoji="0" lang="ru-RU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ag_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838200"/>
            <a:ext cx="68580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рирода">
  <a:themeElements>
    <a:clrScheme name="Природа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Природа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Природа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ирода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ирода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ирода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ирода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802</TotalTime>
  <Words>597</Words>
  <Application>Microsoft Office PowerPoint</Application>
  <PresentationFormat>Экран (4:3)</PresentationFormat>
  <Paragraphs>134</Paragraphs>
  <Slides>19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Природа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Заповіді  Божі: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Kapenyak</dc:creator>
  <cp:lastModifiedBy>Olus`ka</cp:lastModifiedBy>
  <cp:revision>98</cp:revision>
  <dcterms:created xsi:type="dcterms:W3CDTF">2008-05-21T12:09:55Z</dcterms:created>
  <dcterms:modified xsi:type="dcterms:W3CDTF">2014-11-27T01:21:32Z</dcterms:modified>
</cp:coreProperties>
</file>