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11/4/2012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&#1096;&#1082;&#1086;&#1083;&#1072;\&#1087;&#1080;&#1089;&#1072;&#1085;&#1082;&#1072;%201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714355"/>
            <a:ext cx="7030145" cy="5272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писанка 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26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28604"/>
            <a:ext cx="8322984" cy="56436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p:transition advTm="5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8667811" cy="65008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3875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7"/>
            <a:ext cx="8239181" cy="6179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</p:cSld>
  <p:clrMapOvr>
    <a:masterClrMapping/>
  </p:clrMapOvr>
  <p:transition advTm="412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8667778" cy="6500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3875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8453496" cy="6340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</p:cSld>
  <p:clrMapOvr>
    <a:masterClrMapping/>
  </p:clrMapOvr>
  <p:transition advTm="6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2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8643966" cy="6482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</p:cSld>
  <p:clrMapOvr>
    <a:masterClrMapping/>
  </p:clrMapOvr>
  <p:transition advTm="6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124450"/>
            <a:ext cx="4929222" cy="65722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4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95203"/>
            <a:ext cx="5072098" cy="6762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571480"/>
            <a:ext cx="7572428" cy="5679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p:transition advTm="37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54</TotalTime>
  <Words>0</Words>
  <Application>Microsoft Office PowerPoint</Application>
  <PresentationFormat>Экран (4:3)</PresentationFormat>
  <Paragraphs>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WORK</dc:creator>
  <cp:lastModifiedBy>WORK</cp:lastModifiedBy>
  <cp:revision>6</cp:revision>
  <dcterms:created xsi:type="dcterms:W3CDTF">2012-03-09T16:16:40Z</dcterms:created>
  <dcterms:modified xsi:type="dcterms:W3CDTF">2012-11-04T09:12:47Z</dcterms:modified>
</cp:coreProperties>
</file>