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6" d="100"/>
          <a:sy n="76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689100"/>
            <a:ext cx="7766936" cy="336550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та виготовлення панно з соломки  «Метелик»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506150"/>
            <a:ext cx="7766936" cy="178035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Підготувала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Вчитель трудового навчання </a:t>
            </a:r>
          </a:p>
          <a:p>
            <a:r>
              <a:rPr lang="uk-UA" dirty="0" err="1" smtClean="0">
                <a:solidFill>
                  <a:srgbClr val="C00000"/>
                </a:solidFill>
              </a:rPr>
              <a:t>Новоселицької</a:t>
            </a:r>
            <a:r>
              <a:rPr lang="uk-UA" dirty="0" smtClean="0">
                <a:solidFill>
                  <a:srgbClr val="C00000"/>
                </a:solidFill>
              </a:rPr>
              <a:t> гімназії Чернівецької області</a:t>
            </a:r>
          </a:p>
          <a:p>
            <a:r>
              <a:rPr lang="uk-UA" dirty="0" err="1" smtClean="0">
                <a:solidFill>
                  <a:srgbClr val="C00000"/>
                </a:solidFill>
              </a:rPr>
              <a:t>Гушила</a:t>
            </a:r>
            <a:r>
              <a:rPr lang="uk-UA" dirty="0" smtClean="0">
                <a:solidFill>
                  <a:srgbClr val="C00000"/>
                </a:solidFill>
              </a:rPr>
              <a:t> В. О.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9. </a:t>
            </a:r>
            <a:r>
              <a:rPr lang="uk-UA" dirty="0" smtClean="0"/>
              <a:t>Завершена робота.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72" t="12024" r="7358" b="16646"/>
          <a:stretch/>
        </p:blipFill>
        <p:spPr>
          <a:xfrm rot="10800000">
            <a:off x="2844797" y="1396999"/>
            <a:ext cx="5105402" cy="51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	</a:t>
            </a:r>
            <a:r>
              <a:rPr lang="uk-UA" dirty="0" smtClean="0"/>
              <a:t>Прилади та матеріали.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3403" y="1384300"/>
            <a:ext cx="6749121" cy="50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</a:t>
            </a:r>
            <a:r>
              <a:rPr lang="uk-UA" dirty="0" smtClean="0"/>
              <a:t>Прогладжування вареної соломки праскою для одержання плоских стрічок.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233" y="1768229"/>
            <a:ext cx="3105314" cy="2328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865" y="1779510"/>
            <a:ext cx="3105314" cy="2340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233" y="4265910"/>
            <a:ext cx="3142753" cy="2362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585" y="4265910"/>
            <a:ext cx="3105314" cy="234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	 </a:t>
            </a:r>
            <a:r>
              <a:rPr lang="uk-UA" dirty="0" smtClean="0"/>
              <a:t>Наклеювання стрічок на папір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485900"/>
            <a:ext cx="4671362" cy="3606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733" y="1485900"/>
            <a:ext cx="4650873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	Робота над </a:t>
            </a:r>
            <a:r>
              <a:rPr lang="ru-RU" dirty="0" err="1"/>
              <a:t>ескізом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377297"/>
            <a:ext cx="4425563" cy="3626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822" y="1377297"/>
            <a:ext cx="4203777" cy="36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</a:t>
            </a:r>
            <a:r>
              <a:rPr lang="uk-UA" dirty="0" smtClean="0"/>
              <a:t>Встановлення основи панно у рамку та заклеювання зворотного боку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640" y="4349081"/>
            <a:ext cx="3201960" cy="2229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40" y="1829725"/>
            <a:ext cx="3201960" cy="2316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313" y="1829724"/>
            <a:ext cx="3134301" cy="2316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312" y="4349082"/>
            <a:ext cx="3134301" cy="222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6. </a:t>
            </a:r>
            <a:r>
              <a:rPr lang="uk-UA" dirty="0" smtClean="0"/>
              <a:t>Підготовка шаблонів та виготовлення </a:t>
            </a:r>
            <a:r>
              <a:rPr lang="uk-UA" dirty="0" smtClean="0"/>
              <a:t>деталей </a:t>
            </a:r>
            <a:r>
              <a:rPr lang="uk-UA" dirty="0" smtClean="0"/>
              <a:t>панно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17" t="39550" r="25493" b="21840"/>
          <a:stretch/>
        </p:blipFill>
        <p:spPr>
          <a:xfrm>
            <a:off x="677334" y="1930400"/>
            <a:ext cx="4522602" cy="3314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80" t="28377" r="42170" b="39649"/>
          <a:stretch/>
        </p:blipFill>
        <p:spPr>
          <a:xfrm>
            <a:off x="5435600" y="1930400"/>
            <a:ext cx="4267676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7. Наклеювання деталей метелика на мішковину та вирізання.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102" y="1930399"/>
            <a:ext cx="4291098" cy="3435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8533" t="13460" r="9106" b="15610"/>
          <a:stretch/>
        </p:blipFill>
        <p:spPr>
          <a:xfrm>
            <a:off x="5499099" y="1930398"/>
            <a:ext cx="4229101" cy="343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8. Наклеювання деталей </a:t>
            </a:r>
            <a:r>
              <a:rPr lang="uk-UA" dirty="0" smtClean="0"/>
              <a:t>панно </a:t>
            </a:r>
            <a:r>
              <a:rPr lang="uk-UA" dirty="0" smtClean="0"/>
              <a:t>на основу.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930400"/>
            <a:ext cx="5930899" cy="467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83</Words>
  <Application>Microsoft Office PowerPoint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Підготовка та виготовлення панно з соломки  «Метелик» </vt:lpstr>
      <vt:lpstr>1. Прилади та матеріали.</vt:lpstr>
      <vt:lpstr>2. Прогладжування вареної соломки праскою для одержання плоских стрічок. </vt:lpstr>
      <vt:lpstr>3.  Наклеювання стрічок на папір.</vt:lpstr>
      <vt:lpstr>4. Робота над ескізом.</vt:lpstr>
      <vt:lpstr>5. Встановлення основи панно у рамку та заклеювання зворотного боку.</vt:lpstr>
      <vt:lpstr>6. Підготовка шаблонів та виготовлення деталей панно.</vt:lpstr>
      <vt:lpstr>7. Наклеювання деталей метелика на мішковину та вирізання.</vt:lpstr>
      <vt:lpstr>8. Наклеювання деталей панно на основу.</vt:lpstr>
      <vt:lpstr>9. Завершена робота.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Підготовка та виготовлення панно  «Метелик»</dc:title>
  <dc:creator>dmitriy.bdm1972@gmail.com</dc:creator>
  <cp:lastModifiedBy>dmitriy.bdm1972@gmail.com</cp:lastModifiedBy>
  <cp:revision>9</cp:revision>
  <dcterms:created xsi:type="dcterms:W3CDTF">2014-11-07T13:36:59Z</dcterms:created>
  <dcterms:modified xsi:type="dcterms:W3CDTF">2014-11-10T08:37:45Z</dcterms:modified>
</cp:coreProperties>
</file>