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635E-C2DB-451D-880A-988F39A0617C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0282-6065-4824-B06C-AF4989112C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635E-C2DB-451D-880A-988F39A0617C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0282-6065-4824-B06C-AF4989112C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635E-C2DB-451D-880A-988F39A0617C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0282-6065-4824-B06C-AF4989112C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635E-C2DB-451D-880A-988F39A0617C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0282-6065-4824-B06C-AF4989112C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635E-C2DB-451D-880A-988F39A0617C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0282-6065-4824-B06C-AF4989112C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635E-C2DB-451D-880A-988F39A0617C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0282-6065-4824-B06C-AF4989112C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635E-C2DB-451D-880A-988F39A0617C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0282-6065-4824-B06C-AF4989112C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635E-C2DB-451D-880A-988F39A0617C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0282-6065-4824-B06C-AF4989112C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635E-C2DB-451D-880A-988F39A0617C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0282-6065-4824-B06C-AF4989112C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635E-C2DB-451D-880A-988F39A0617C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0282-6065-4824-B06C-AF4989112C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635E-C2DB-451D-880A-988F39A0617C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0282-6065-4824-B06C-AF4989112C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8635E-C2DB-451D-880A-988F39A0617C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0282-6065-4824-B06C-AF4989112C1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714775"/>
          </a:xfrm>
        </p:spPr>
        <p:txBody>
          <a:bodyPr/>
          <a:lstStyle/>
          <a:p>
            <a:r>
              <a:rPr lang="uk-UA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Ангелики</a:t>
            </a:r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в’язані гачком</a:t>
            </a:r>
            <a:b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схеми в’язання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b="1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928934"/>
            <a:ext cx="2319341" cy="3193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da3bb6e17f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3071810"/>
            <a:ext cx="276241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642918"/>
            <a:ext cx="3236049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3xwNnhQw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500042"/>
            <a:ext cx="3406772" cy="153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50424"/>
            <a:ext cx="3143272" cy="235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285992"/>
            <a:ext cx="3143272" cy="2357454"/>
          </a:xfrm>
          <a:prstGeom prst="rect">
            <a:avLst/>
          </a:prstGeom>
        </p:spPr>
      </p:pic>
      <p:pic>
        <p:nvPicPr>
          <p:cNvPr id="8" name="Рисунок 7" descr="lxRkmR8fhg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71876"/>
            <a:ext cx="3663896" cy="2747922"/>
          </a:xfrm>
          <a:prstGeom prst="rect">
            <a:avLst/>
          </a:prstGeom>
        </p:spPr>
      </p:pic>
      <p:pic>
        <p:nvPicPr>
          <p:cNvPr id="9" name="Рисунок 8" descr="UUjuLXuaT_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4143380"/>
            <a:ext cx="2641115" cy="2164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716449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2801798" cy="5286412"/>
          </a:xfrm>
        </p:spPr>
      </p:pic>
      <p:pic>
        <p:nvPicPr>
          <p:cNvPr id="7" name="Рисунок 6" descr="94391757_lar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143248"/>
            <a:ext cx="2281236" cy="2958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vyazanie_angeli_i_snejin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928670"/>
            <a:ext cx="231457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1716439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85794"/>
            <a:ext cx="3592547" cy="4143404"/>
          </a:xfrm>
          <a:prstGeom prst="rect">
            <a:avLst/>
          </a:prstGeom>
        </p:spPr>
      </p:pic>
      <p:pic>
        <p:nvPicPr>
          <p:cNvPr id="5" name="Рисунок 4" descr="1716451_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643050"/>
            <a:ext cx="3571900" cy="48386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3267028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2857496"/>
            <a:ext cx="289323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289927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85728"/>
            <a:ext cx="2500330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54972386_foto-29_640x11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2"/>
            <a:ext cx="2854317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07538963_Rozhdestvenskie_angeluy_kryuchkom__116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686146"/>
            <a:ext cx="7215238" cy="5411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2852"/>
            <a:ext cx="4786346" cy="638179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загруженное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785794"/>
            <a:ext cx="3660484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загруженное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85794"/>
            <a:ext cx="3776009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Ангелики в’язані гачком та схеми в’язання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4</cp:revision>
  <dcterms:created xsi:type="dcterms:W3CDTF">2014-02-03T00:05:14Z</dcterms:created>
  <dcterms:modified xsi:type="dcterms:W3CDTF">2014-02-03T00:39:07Z</dcterms:modified>
</cp:coreProperties>
</file>