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58" r:id="rId5"/>
    <p:sldId id="259" r:id="rId6"/>
    <p:sldId id="260" r:id="rId7"/>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56" autoAdjust="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1853FD9-8283-440D-9528-644E6F97C69B}" type="datetimeFigureOut">
              <a:rPr lang="uk-UA" smtClean="0"/>
              <a:pPr/>
              <a:t>04.02.2014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70897A9-51F4-4581-974B-0A2E0149A8BF}"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97000"/>
            <a:lum bright="22000" contrast="41000"/>
          </a:blip>
          <a:srcRect/>
          <a:stretch>
            <a:fillRect l="-11000" r="-1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853FD9-8283-440D-9528-644E6F97C69B}" type="datetimeFigureOut">
              <a:rPr lang="uk-UA" smtClean="0"/>
              <a:pPr/>
              <a:t>04.02.2014</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0897A9-51F4-4581-974B-0A2E0149A8BF}"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25734"/>
          </a:xfrm>
        </p:spPr>
        <p:txBody>
          <a:bodyPr>
            <a:normAutofit fontScale="90000"/>
          </a:bodyPr>
          <a:lstStyle/>
          <a:p>
            <a:r>
              <a:rPr lang="uk-UA"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Плетіння гачком </a:t>
            </a:r>
            <a:r>
              <a:rPr lang="uk-UA"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uk-UA"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одне </a:t>
            </a:r>
            <a:r>
              <a:rPr lang="uk-UA"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із стародавніх видів декоративно-ужиткового мистецтва.</a:t>
            </a:r>
            <a:br>
              <a:rPr lang="uk-UA"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endParaRPr lang="uk-UA"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4572008"/>
            <a:ext cx="6400800" cy="1785950"/>
          </a:xfrm>
        </p:spPr>
        <p:txBody>
          <a:bodyPr>
            <a:normAutofit/>
          </a:bodyPr>
          <a:lstStyle/>
          <a:p>
            <a:r>
              <a:rPr lang="uk-UA" sz="36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В’язання гачком існує вже більше трьох тисяч років</a:t>
            </a:r>
            <a:endParaRPr lang="uk-UA" sz="36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5" name="Рисунок 4" descr="загруженное (1).jpg"/>
          <p:cNvPicPr>
            <a:picLocks noChangeAspect="1"/>
          </p:cNvPicPr>
          <p:nvPr/>
        </p:nvPicPr>
        <p:blipFill>
          <a:blip r:embed="rId2"/>
          <a:stretch>
            <a:fillRect/>
          </a:stretch>
        </p:blipFill>
        <p:spPr>
          <a:xfrm>
            <a:off x="1357290" y="0"/>
            <a:ext cx="6482546" cy="301467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загруженное.jpg"/>
          <p:cNvPicPr>
            <a:picLocks noGrp="1" noChangeAspect="1"/>
          </p:cNvPicPr>
          <p:nvPr>
            <p:ph idx="1"/>
          </p:nvPr>
        </p:nvPicPr>
        <p:blipFill>
          <a:blip r:embed="rId2"/>
          <a:stretch>
            <a:fillRect/>
          </a:stretch>
        </p:blipFill>
        <p:spPr>
          <a:xfrm>
            <a:off x="3071802" y="2857496"/>
            <a:ext cx="3643338" cy="3826336"/>
          </a:xfrm>
          <a:prstGeom prst="rect">
            <a:avLst/>
          </a:prstGeom>
          <a:ln>
            <a:noFill/>
          </a:ln>
          <a:effectLst>
            <a:softEdge rad="112500"/>
          </a:effectLst>
        </p:spPr>
      </p:pic>
      <p:sp>
        <p:nvSpPr>
          <p:cNvPr id="2" name="Заголовок 1"/>
          <p:cNvSpPr>
            <a:spLocks noGrp="1"/>
          </p:cNvSpPr>
          <p:nvPr>
            <p:ph type="title"/>
          </p:nvPr>
        </p:nvSpPr>
        <p:spPr>
          <a:xfrm>
            <a:off x="0" y="214290"/>
            <a:ext cx="9144000" cy="2786082"/>
          </a:xfrm>
        </p:spPr>
        <p:txBody>
          <a:bodyPr>
            <a:noAutofit/>
          </a:bodyPr>
          <a:lstStyle/>
          <a:p>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Всі дівчата Древньої Греції, без виключення, </a:t>
            </a:r>
            <a:r>
              <a:rPr lang="uk-UA" sz="15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поважали </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Афіну за те, що </a:t>
            </a:r>
            <a:r>
              <a:rPr lang="uk-UA" sz="15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вона навчила </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їх майстерності рукоділля. Серед майстринь, що ткали прозорі як повітря тканини, славилася </a:t>
            </a:r>
            <a:r>
              <a:rPr lang="uk-UA" sz="1500" b="1" i="1"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Арахна</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r>
              <a:rPr lang="uk-UA" sz="15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Вона гордилася своїм мистецтвом і одного дня вирішила викликати на змагання саму богиню Афіну. Під виглядом сивої, страшної, згорбленої старої з'явилася перед </a:t>
            </a:r>
            <a:r>
              <a:rPr lang="uk-UA" sz="1500" b="1" i="1"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Арахною</a:t>
            </a:r>
            <a:r>
              <a:rPr lang="uk-UA" sz="15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богиня </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Афіна і застерегла гордячку - не можна бути вище за богів. Але </a:t>
            </a:r>
            <a:r>
              <a:rPr lang="uk-UA" sz="1500" b="1" i="1" dirty="0" err="1">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Арахна</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не послухалася стару. Виткала вона полотно, щоб представити його на суд всіх богів. Але вони не визнали її перемоги. Нещастя </a:t>
            </a:r>
            <a:r>
              <a:rPr lang="uk-UA" sz="1500" b="1" i="1" dirty="0" err="1">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Арахни</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не знало </a:t>
            </a:r>
            <a:r>
              <a:rPr lang="uk-UA" sz="15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меж, </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і вона не змогла винести такої </a:t>
            </a:r>
            <a:r>
              <a:rPr lang="uk-UA" sz="15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ганьби і наклала </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на себе руки. Афіна, будучи мудрою і милосердною, врятувала дівчину. Але не залишила її жити в людському </a:t>
            </a:r>
            <a:r>
              <a:rPr lang="uk-UA" sz="15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обличчі</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а перетворила її на павука. І з тих пір </a:t>
            </a:r>
            <a:r>
              <a:rPr lang="uk-UA" sz="1500" b="1" i="1"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Павук-Арахна</a:t>
            </a:r>
            <a:r>
              <a:rPr lang="uk-UA" sz="15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вічно зайнятий павутиною. Він вдень і вночі </a:t>
            </a:r>
            <a:r>
              <a:rPr lang="uk-UA" sz="15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снує </a:t>
            </a:r>
            <a:r>
              <a:rPr lang="uk-UA" sz="15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свою павутину.</a:t>
            </a:r>
            <a:r>
              <a:rPr lang="uk-UA" sz="1500" b="1" i="1" dirty="0">
                <a:solidFill>
                  <a:schemeClr val="tx1">
                    <a:lumMod val="95000"/>
                    <a:lumOff val="5000"/>
                  </a:schemeClr>
                </a:solidFill>
                <a:effectLst>
                  <a:outerShdw blurRad="38100" dist="38100" dir="2700000" algn="tl">
                    <a:srgbClr val="000000">
                      <a:alpha val="43137"/>
                    </a:srgbClr>
                  </a:outerShdw>
                </a:effectLst>
                <a:latin typeface="Times New Roman" pitchFamily="18" charset="0"/>
                <a:cs typeface="Times New Roman" pitchFamily="18" charset="0"/>
              </a:rPr>
              <a:t> </a:t>
            </a:r>
          </a:p>
        </p:txBody>
      </p:sp>
      <p:sp>
        <p:nvSpPr>
          <p:cNvPr id="5" name="TextBox 4"/>
          <p:cNvSpPr txBox="1"/>
          <p:nvPr/>
        </p:nvSpPr>
        <p:spPr>
          <a:xfrm>
            <a:off x="1000100" y="1"/>
            <a:ext cx="7072362" cy="646331"/>
          </a:xfrm>
          <a:prstGeom prst="rect">
            <a:avLst/>
          </a:prstGeom>
          <a:noFill/>
        </p:spPr>
        <p:txBody>
          <a:bodyPr wrap="square" rtlCol="0">
            <a:spAutoFit/>
          </a:bodyPr>
          <a:lstStyle/>
          <a:p>
            <a:pPr algn="ctr"/>
            <a:r>
              <a:rPr lang="uk-UA" sz="36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Легенда Древньої Греції</a:t>
            </a:r>
            <a:endParaRPr lang="uk-UA" sz="36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000504"/>
            <a:ext cx="8215370" cy="2857496"/>
          </a:xfrm>
        </p:spPr>
        <p:txBody>
          <a:bodyPr>
            <a:normAutofit/>
          </a:bodyPr>
          <a:lstStyle/>
          <a:p>
            <a:r>
              <a:rPr lang="uk-UA" sz="24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Тканина з павутини </a:t>
            </a:r>
            <a:r>
              <a:rPr lang="uk-UA" sz="24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надзвичайно </a:t>
            </a:r>
            <a:r>
              <a:rPr lang="uk-UA" sz="24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легка </a:t>
            </a:r>
            <a:r>
              <a:rPr lang="uk-UA" sz="24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як </a:t>
            </a:r>
            <a:r>
              <a:rPr lang="uk-UA" sz="24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повітря. Вона </a:t>
            </a:r>
            <a:r>
              <a:rPr lang="uk-UA" sz="24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міцніша </a:t>
            </a:r>
            <a:r>
              <a:rPr lang="uk-UA" sz="24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і </a:t>
            </a:r>
            <a:r>
              <a:rPr lang="uk-UA" sz="24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еластичніша від натурального </a:t>
            </a:r>
            <a:r>
              <a:rPr lang="uk-UA" sz="24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і всіх сортів штучного шовку, але </a:t>
            </a:r>
            <a:r>
              <a:rPr lang="uk-UA" sz="2400" b="1" i="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важкість </a:t>
            </a:r>
            <a:r>
              <a:rPr lang="uk-UA" sz="24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організації її промислового виробництва привела до того, що павутинову тканину можна побачити лише в музеях. </a:t>
            </a:r>
          </a:p>
        </p:txBody>
      </p:sp>
      <p:pic>
        <p:nvPicPr>
          <p:cNvPr id="4" name="Содержимое 3" descr="загруженное (3).jpg"/>
          <p:cNvPicPr>
            <a:picLocks noGrp="1" noChangeAspect="1"/>
          </p:cNvPicPr>
          <p:nvPr>
            <p:ph idx="1"/>
          </p:nvPr>
        </p:nvPicPr>
        <p:blipFill>
          <a:blip r:embed="rId2"/>
          <a:stretch>
            <a:fillRect/>
          </a:stretch>
        </p:blipFill>
        <p:spPr>
          <a:xfrm>
            <a:off x="3000364" y="244906"/>
            <a:ext cx="3701775" cy="4230600"/>
          </a:xfrm>
          <a:prstGeom prst="rect">
            <a:avLst/>
          </a:prstGeom>
          <a:ln>
            <a:noFill/>
          </a:ln>
          <a:effectLst>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загруженное (4).jpg"/>
          <p:cNvPicPr>
            <a:picLocks noGrp="1" noChangeAspect="1"/>
          </p:cNvPicPr>
          <p:nvPr>
            <p:ph idx="1"/>
          </p:nvPr>
        </p:nvPicPr>
        <p:blipFill>
          <a:blip r:embed="rId2"/>
          <a:stretch>
            <a:fillRect/>
          </a:stretch>
        </p:blipFill>
        <p:spPr>
          <a:xfrm>
            <a:off x="5295835" y="1643050"/>
            <a:ext cx="3848165" cy="5000661"/>
          </a:xfrm>
          <a:prstGeom prst="rect">
            <a:avLst/>
          </a:prstGeom>
          <a:ln>
            <a:noFill/>
          </a:ln>
          <a:effectLst>
            <a:softEdge rad="112500"/>
          </a:effectLst>
        </p:spPr>
      </p:pic>
      <p:sp>
        <p:nvSpPr>
          <p:cNvPr id="2" name="Заголовок 1"/>
          <p:cNvSpPr>
            <a:spLocks noGrp="1"/>
          </p:cNvSpPr>
          <p:nvPr>
            <p:ph type="title"/>
          </p:nvPr>
        </p:nvSpPr>
        <p:spPr>
          <a:xfrm>
            <a:off x="0" y="0"/>
            <a:ext cx="8786842" cy="2714620"/>
          </a:xfrm>
        </p:spPr>
        <p:txBody>
          <a:bodyPr>
            <a:normAutofit/>
          </a:bodyPr>
          <a:lstStyle/>
          <a:p>
            <a:r>
              <a:rPr lang="uk-UA" sz="3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Ручне в’язання ніколи не втрачало </a:t>
            </a:r>
            <a:r>
              <a:rPr lang="uk-UA" sz="3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r>
            <a:br>
              <a:rPr lang="uk-UA" sz="3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uk-UA" sz="3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своєї популярності</a:t>
            </a:r>
            <a:endParaRPr lang="uk-UA" sz="3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І ніколи не </a:t>
            </a:r>
            <a:r>
              <a:rPr lang="uk-UA"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втратить </a:t>
            </a:r>
            <a:r>
              <a:rPr lang="uk-UA"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популярності у </a:t>
            </a:r>
            <a:r>
              <a:rPr lang="uk-UA"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майбутньому</a:t>
            </a:r>
            <a:endParaRPr lang="uk-UA" dirty="0"/>
          </a:p>
        </p:txBody>
      </p:sp>
      <p:pic>
        <p:nvPicPr>
          <p:cNvPr id="4" name="Содержимое 3" descr="загруженное (2).jpg"/>
          <p:cNvPicPr>
            <a:picLocks noGrp="1" noChangeAspect="1"/>
          </p:cNvPicPr>
          <p:nvPr>
            <p:ph idx="1"/>
          </p:nvPr>
        </p:nvPicPr>
        <p:blipFill>
          <a:blip r:embed="rId2"/>
          <a:stretch>
            <a:fillRect/>
          </a:stretch>
        </p:blipFill>
        <p:spPr>
          <a:xfrm>
            <a:off x="1857356" y="1857364"/>
            <a:ext cx="5514650" cy="3339321"/>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230</Words>
  <Application>Microsoft Office PowerPoint</Application>
  <PresentationFormat>Экран (4:3)</PresentationFormat>
  <Paragraphs>7</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Плетіння гачком – одне із стародавніх видів декоративно-ужиткового мистецтва. </vt:lpstr>
      <vt:lpstr>Слайд 2</vt:lpstr>
      <vt:lpstr>Всі дівчата Древньої Греції, без виключення, поважали Афіну за те, що вона навчила їх майстерності рукоділля. Серед майстринь, що ткали прозорі як повітря тканини, славилася Арахна. Вона гордилася своїм мистецтвом і одного дня вирішила викликати на змагання саму богиню Афіну. Під виглядом сивої, страшної, згорбленої старої з'явилася перед Арахною богиня Афіна і застерегла гордячку - не можна бути вище за богів. Але Арахна не послухалася стару. Виткала вона полотно, щоб представити його на суд всіх богів. Але вони не визнали її перемоги. Нещастя Арахни не знало меж, і вона не змогла винести такої ганьби і наклала на себе руки. Афіна, будучи мудрою і милосердною, врятувала дівчину. Але не залишила її жити в людському обличчі, а перетворила її на павука. І з тих пір Павук-Арахна вічно зайнятий павутиною. Він вдень і вночі снує свою павутину. </vt:lpstr>
      <vt:lpstr>Тканина з павутини надзвичайно легка як повітря. Вона міцніша і еластичніша від натурального і всіх сортів штучного шовку, але важкість організації її промислового виробництва привела до того, що павутинову тканину можна побачити лише в музеях. </vt:lpstr>
      <vt:lpstr>Ручне в’язання ніколи не втрачало  своєї популярності</vt:lpstr>
      <vt:lpstr>І ніколи не втратить популярності у майбутньому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Плетіння гачком – одине із стародавніх видів декоративно-ужиткового мистецтва.</dc:title>
  <dc:creator>пк</dc:creator>
  <cp:lastModifiedBy>пк</cp:lastModifiedBy>
  <cp:revision>8</cp:revision>
  <dcterms:created xsi:type="dcterms:W3CDTF">2014-02-03T00:58:25Z</dcterms:created>
  <dcterms:modified xsi:type="dcterms:W3CDTF">2014-02-04T08:29:48Z</dcterms:modified>
</cp:coreProperties>
</file>