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55FD-059C-4C42-9CDE-9781EE4B2728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80AAB-9C8D-49D2-9348-9878D5E3C4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439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55FD-059C-4C42-9CDE-9781EE4B2728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80AAB-9C8D-49D2-9348-9878D5E3C4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313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55FD-059C-4C42-9CDE-9781EE4B2728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80AAB-9C8D-49D2-9348-9878D5E3C4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502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55FD-059C-4C42-9CDE-9781EE4B2728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80AAB-9C8D-49D2-9348-9878D5E3C4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679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55FD-059C-4C42-9CDE-9781EE4B2728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80AAB-9C8D-49D2-9348-9878D5E3C4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02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55FD-059C-4C42-9CDE-9781EE4B2728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80AAB-9C8D-49D2-9348-9878D5E3C4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100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55FD-059C-4C42-9CDE-9781EE4B2728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80AAB-9C8D-49D2-9348-9878D5E3C4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446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55FD-059C-4C42-9CDE-9781EE4B2728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80AAB-9C8D-49D2-9348-9878D5E3C4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832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55FD-059C-4C42-9CDE-9781EE4B2728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80AAB-9C8D-49D2-9348-9878D5E3C4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407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55FD-059C-4C42-9CDE-9781EE4B2728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80AAB-9C8D-49D2-9348-9878D5E3C4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782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E55FD-059C-4C42-9CDE-9781EE4B2728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80AAB-9C8D-49D2-9348-9878D5E3C4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45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E55FD-059C-4C42-9CDE-9781EE4B2728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80AAB-9C8D-49D2-9348-9878D5E3C4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69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IРИНА\Рабочий стол\DSC_98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194" y="0"/>
            <a:ext cx="9148648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27584" y="620688"/>
            <a:ext cx="820891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dirty="0" err="1" smtClean="0"/>
              <a:t>Дідух-</a:t>
            </a:r>
            <a:r>
              <a:rPr lang="ru-RU" sz="5400" dirty="0" err="1" smtClean="0"/>
              <a:t>українська</a:t>
            </a:r>
            <a:r>
              <a:rPr lang="ru-RU" sz="5400" dirty="0" smtClean="0"/>
              <a:t> </a:t>
            </a:r>
            <a:r>
              <a:rPr lang="ru-RU" sz="5400" dirty="0" err="1"/>
              <a:t>різдвяна</a:t>
            </a:r>
            <a:r>
              <a:rPr lang="ru-RU" sz="5400" dirty="0"/>
              <a:t> прикраса, символ </a:t>
            </a:r>
            <a:r>
              <a:rPr lang="ru-RU" sz="5400" dirty="0" err="1" smtClean="0"/>
              <a:t>пожертвування</a:t>
            </a:r>
            <a:r>
              <a:rPr lang="ru-RU" sz="5400" dirty="0"/>
              <a:t> </a:t>
            </a:r>
            <a:r>
              <a:rPr lang="ru-RU" sz="5400" dirty="0" err="1" smtClean="0"/>
              <a:t>найкращого</a:t>
            </a:r>
            <a:r>
              <a:rPr lang="ru-RU" sz="5400" dirty="0"/>
              <a:t> </a:t>
            </a:r>
            <a:r>
              <a:rPr lang="ru-RU" sz="5400" dirty="0" err="1"/>
              <a:t>збіжжя</a:t>
            </a:r>
            <a:r>
              <a:rPr lang="ru-RU" sz="5400" dirty="0"/>
              <a:t> у </a:t>
            </a:r>
            <a:r>
              <a:rPr lang="ru-RU" sz="5400" dirty="0" smtClean="0"/>
              <a:t>          </a:t>
            </a:r>
            <a:r>
              <a:rPr lang="ru-RU" sz="5400" dirty="0" err="1" smtClean="0"/>
              <a:t>хліборобських</a:t>
            </a:r>
            <a:r>
              <a:rPr lang="ru-RU" sz="5400" dirty="0" smtClean="0"/>
              <a:t> </a:t>
            </a:r>
            <a:r>
              <a:rPr lang="ru-RU" sz="5400" dirty="0"/>
              <a:t>культурах.</a:t>
            </a:r>
          </a:p>
          <a:p>
            <a:r>
              <a:rPr lang="ru-RU" dirty="0"/>
              <a:t> 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329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IРИНА\Рабочий стол\diduh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126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260648"/>
            <a:ext cx="8657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Овес, жито, </a:t>
            </a:r>
            <a:r>
              <a:rPr lang="ru-RU" sz="2800" dirty="0" err="1">
                <a:solidFill>
                  <a:schemeClr val="bg1"/>
                </a:solidFill>
              </a:rPr>
              <a:t>пшениця</a:t>
            </a:r>
            <a:r>
              <a:rPr lang="ru-RU" sz="2800" dirty="0">
                <a:solidFill>
                  <a:schemeClr val="bg1"/>
                </a:solidFill>
              </a:rPr>
              <a:t>, </a:t>
            </a:r>
            <a:r>
              <a:rPr lang="ru-RU" sz="2800" dirty="0" err="1">
                <a:solidFill>
                  <a:schemeClr val="bg1"/>
                </a:solidFill>
              </a:rPr>
              <a:t>льон</a:t>
            </a:r>
            <a:r>
              <a:rPr lang="ru-RU" sz="2800" dirty="0">
                <a:solidFill>
                  <a:schemeClr val="bg1"/>
                </a:solidFill>
              </a:rPr>
              <a:t> - </a:t>
            </a:r>
            <a:r>
              <a:rPr lang="ru-RU" sz="2800" dirty="0" err="1">
                <a:solidFill>
                  <a:schemeClr val="bg1"/>
                </a:solidFill>
              </a:rPr>
              <a:t>його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основні</a:t>
            </a:r>
            <a:r>
              <a:rPr lang="ru-RU" sz="2800" dirty="0">
                <a:solidFill>
                  <a:schemeClr val="bg1"/>
                </a:solidFill>
              </a:rPr>
              <a:t> </a:t>
            </a:r>
            <a:r>
              <a:rPr lang="ru-RU" sz="2800" dirty="0" err="1">
                <a:solidFill>
                  <a:schemeClr val="bg1"/>
                </a:solidFill>
              </a:rPr>
              <a:t>складові</a:t>
            </a:r>
            <a:r>
              <a:rPr lang="ru-RU" sz="28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7252" y="908720"/>
            <a:ext cx="9017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>
                <a:solidFill>
                  <a:schemeClr val="bg1"/>
                </a:solidFill>
              </a:rPr>
              <a:t>Солом'яний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оберіг</a:t>
            </a:r>
            <a:r>
              <a:rPr lang="ru-RU" sz="2400" dirty="0">
                <a:solidFill>
                  <a:schemeClr val="bg1"/>
                </a:solidFill>
              </a:rPr>
              <a:t> — </a:t>
            </a:r>
            <a:r>
              <a:rPr lang="ru-RU" sz="2400" dirty="0" err="1">
                <a:solidFill>
                  <a:schemeClr val="bg1"/>
                </a:solidFill>
              </a:rPr>
              <a:t>це</a:t>
            </a:r>
            <a:r>
              <a:rPr lang="ru-RU" sz="2400" dirty="0">
                <a:solidFill>
                  <a:schemeClr val="bg1"/>
                </a:solidFill>
              </a:rPr>
              <a:t> дух </a:t>
            </a:r>
            <a:r>
              <a:rPr lang="ru-RU" sz="2400" dirty="0" err="1">
                <a:solidFill>
                  <a:schemeClr val="bg1"/>
                </a:solidFill>
              </a:rPr>
              <a:t>предків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дідів</a:t>
            </a:r>
            <a:r>
              <a:rPr lang="ru-RU" sz="2400" dirty="0">
                <a:solidFill>
                  <a:schemeClr val="bg1"/>
                </a:solidFill>
              </a:rPr>
              <a:t>, </a:t>
            </a:r>
            <a:r>
              <a:rPr lang="ru-RU" sz="2400" dirty="0" err="1">
                <a:solidFill>
                  <a:schemeClr val="bg1"/>
                </a:solidFill>
              </a:rPr>
              <a:t>збереження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традицій</a:t>
            </a:r>
            <a:r>
              <a:rPr lang="ru-RU" sz="2400" dirty="0">
                <a:solidFill>
                  <a:schemeClr val="bg1"/>
                </a:solidFill>
              </a:rPr>
              <a:t> і </a:t>
            </a:r>
            <a:r>
              <a:rPr lang="ru-RU" sz="2400" dirty="0" err="1">
                <a:solidFill>
                  <a:schemeClr val="bg1"/>
                </a:solidFill>
              </a:rPr>
              <a:t>пам'яті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родини</a:t>
            </a:r>
            <a:r>
              <a:rPr lang="ru-RU" sz="24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0260" y="1916832"/>
            <a:ext cx="87652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>
                <a:solidFill>
                  <a:srgbClr val="FFFF00"/>
                </a:solidFill>
              </a:rPr>
              <a:t>Це</a:t>
            </a:r>
            <a:r>
              <a:rPr lang="ru-RU" sz="2400" dirty="0">
                <a:solidFill>
                  <a:srgbClr val="FFFF00"/>
                </a:solidFill>
              </a:rPr>
              <a:t> символ доброго </a:t>
            </a:r>
            <a:r>
              <a:rPr lang="ru-RU" sz="2400" dirty="0" err="1">
                <a:solidFill>
                  <a:srgbClr val="FFFF00"/>
                </a:solidFill>
              </a:rPr>
              <a:t>врожаю</a:t>
            </a:r>
            <a:r>
              <a:rPr lang="ru-RU" sz="2400" dirty="0">
                <a:solidFill>
                  <a:srgbClr val="FFFF00"/>
                </a:solidFill>
              </a:rPr>
              <a:t>, миру й </a:t>
            </a:r>
            <a:r>
              <a:rPr lang="ru-RU" sz="2400" dirty="0" err="1">
                <a:solidFill>
                  <a:srgbClr val="FFFF00"/>
                </a:solidFill>
              </a:rPr>
              <a:t>злагоди</a:t>
            </a:r>
            <a:r>
              <a:rPr lang="ru-RU" sz="2400" dirty="0">
                <a:solidFill>
                  <a:srgbClr val="FFFF00"/>
                </a:solidFill>
              </a:rPr>
              <a:t> в </a:t>
            </a:r>
            <a:r>
              <a:rPr lang="ru-RU" sz="2400" dirty="0" err="1">
                <a:solidFill>
                  <a:srgbClr val="FFFF00"/>
                </a:solidFill>
              </a:rPr>
              <a:t>родині</a:t>
            </a:r>
            <a:r>
              <a:rPr lang="ru-RU" sz="2400" dirty="0">
                <a:solidFill>
                  <a:srgbClr val="FFFF00"/>
                </a:solidFill>
              </a:rPr>
              <a:t>, достатку в </a:t>
            </a:r>
            <a:r>
              <a:rPr lang="ru-RU" sz="2400" dirty="0" err="1">
                <a:solidFill>
                  <a:srgbClr val="FFFF00"/>
                </a:solidFill>
              </a:rPr>
              <a:t>домі</a:t>
            </a:r>
            <a:r>
              <a:rPr lang="ru-RU" sz="2400" dirty="0">
                <a:solidFill>
                  <a:srgbClr val="FFFF00"/>
                </a:solidFill>
              </a:rPr>
              <a:t>. </a:t>
            </a:r>
            <a:r>
              <a:rPr lang="ru-RU" sz="2400" dirty="0" err="1">
                <a:solidFill>
                  <a:srgbClr val="FFFF00"/>
                </a:solidFill>
              </a:rPr>
              <a:t>Традиція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ставити</a:t>
            </a:r>
            <a:r>
              <a:rPr lang="ru-RU" sz="2400" dirty="0">
                <a:solidFill>
                  <a:srgbClr val="FFFF00"/>
                </a:solidFill>
              </a:rPr>
              <a:t> в </a:t>
            </a:r>
            <a:r>
              <a:rPr lang="ru-RU" sz="2400" dirty="0" err="1">
                <a:solidFill>
                  <a:srgbClr val="FFFF00"/>
                </a:solidFill>
              </a:rPr>
              <a:t>оселі</a:t>
            </a:r>
            <a:r>
              <a:rPr lang="ru-RU" sz="2400" dirty="0">
                <a:solidFill>
                  <a:srgbClr val="FFFF00"/>
                </a:solidFill>
              </a:rPr>
              <a:t> на </a:t>
            </a:r>
            <a:r>
              <a:rPr lang="ru-RU" sz="2400" dirty="0" err="1">
                <a:solidFill>
                  <a:srgbClr val="FFFF00"/>
                </a:solidFill>
              </a:rPr>
              <a:t>покуті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дідуха</a:t>
            </a:r>
            <a:r>
              <a:rPr lang="ru-RU" sz="2400" dirty="0">
                <a:solidFill>
                  <a:srgbClr val="FFFF00"/>
                </a:solidFill>
              </a:rPr>
              <a:t> походить </a:t>
            </a:r>
            <a:r>
              <a:rPr lang="ru-RU" sz="2400" dirty="0" err="1">
                <a:solidFill>
                  <a:srgbClr val="FFFF00"/>
                </a:solidFill>
              </a:rPr>
              <a:t>ще</a:t>
            </a:r>
            <a:r>
              <a:rPr lang="ru-RU" sz="2400" dirty="0">
                <a:solidFill>
                  <a:srgbClr val="FFFF00"/>
                </a:solidFill>
              </a:rPr>
              <a:t> з </a:t>
            </a:r>
            <a:r>
              <a:rPr lang="ru-RU" sz="2400" dirty="0" err="1">
                <a:solidFill>
                  <a:srgbClr val="FFFF00"/>
                </a:solidFill>
              </a:rPr>
              <a:t>дуже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давніх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часів</a:t>
            </a:r>
            <a:r>
              <a:rPr lang="ru-RU" sz="2400" dirty="0">
                <a:solidFill>
                  <a:srgbClr val="FFFF00"/>
                </a:solidFill>
              </a:rPr>
              <a:t>. У </a:t>
            </a:r>
            <a:r>
              <a:rPr lang="ru-RU" sz="2400" dirty="0" err="1">
                <a:solidFill>
                  <a:srgbClr val="FFFF00"/>
                </a:solidFill>
              </a:rPr>
              <a:t>дохристиянських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віруваннях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він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був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утіленням</a:t>
            </a:r>
            <a:r>
              <a:rPr lang="ru-RU" sz="2400" dirty="0">
                <a:solidFill>
                  <a:srgbClr val="FFFF00"/>
                </a:solidFill>
              </a:rPr>
              <a:t> бога </a:t>
            </a:r>
            <a:r>
              <a:rPr lang="ru-RU" sz="2400" dirty="0" err="1">
                <a:solidFill>
                  <a:srgbClr val="FFFF00"/>
                </a:solidFill>
              </a:rPr>
              <a:t>Коляди</a:t>
            </a:r>
            <a:r>
              <a:rPr lang="ru-RU" sz="2400" dirty="0">
                <a:solidFill>
                  <a:srgbClr val="FFFF00"/>
                </a:solidFill>
              </a:rPr>
              <a:t>, символом </a:t>
            </a:r>
            <a:r>
              <a:rPr lang="ru-RU" sz="2400" dirty="0" err="1">
                <a:solidFill>
                  <a:srgbClr val="FFFF00"/>
                </a:solidFill>
              </a:rPr>
              <a:t>пам'яті</a:t>
            </a:r>
            <a:r>
              <a:rPr lang="ru-RU" sz="2400" dirty="0">
                <a:solidFill>
                  <a:srgbClr val="FFFF00"/>
                </a:solidFill>
              </a:rPr>
              <a:t> про </a:t>
            </a:r>
            <a:r>
              <a:rPr lang="ru-RU" sz="2400" dirty="0" err="1">
                <a:solidFill>
                  <a:srgbClr val="FFFF00"/>
                </a:solidFill>
              </a:rPr>
              <a:t>предків</a:t>
            </a:r>
            <a:r>
              <a:rPr lang="ru-RU" sz="24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0260" y="3933056"/>
            <a:ext cx="87652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>
                <a:solidFill>
                  <a:srgbClr val="FFFF00"/>
                </a:solidFill>
              </a:rPr>
              <a:t>Святковий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сніп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перебував</a:t>
            </a:r>
            <a:r>
              <a:rPr lang="ru-RU" sz="2400" dirty="0">
                <a:solidFill>
                  <a:srgbClr val="FFFF00"/>
                </a:solidFill>
              </a:rPr>
              <a:t> у </a:t>
            </a:r>
            <a:r>
              <a:rPr lang="ru-RU" sz="2400" dirty="0" err="1">
                <a:solidFill>
                  <a:srgbClr val="FFFF00"/>
                </a:solidFill>
              </a:rPr>
              <a:t>хаті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протягом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тижня</a:t>
            </a:r>
            <a:r>
              <a:rPr lang="ru-RU" sz="2400" dirty="0">
                <a:solidFill>
                  <a:srgbClr val="FFFF00"/>
                </a:solidFill>
              </a:rPr>
              <a:t> (</a:t>
            </a:r>
            <a:r>
              <a:rPr lang="ru-RU" sz="2400" dirty="0" err="1">
                <a:solidFill>
                  <a:srgbClr val="FFFF00"/>
                </a:solidFill>
              </a:rPr>
              <a:t>подекуди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навіть</a:t>
            </a:r>
            <a:r>
              <a:rPr lang="ru-RU" sz="2400" dirty="0">
                <a:solidFill>
                  <a:srgbClr val="FFFF00"/>
                </a:solidFill>
              </a:rPr>
              <a:t> до </a:t>
            </a:r>
            <a:r>
              <a:rPr lang="ru-RU" sz="2400" dirty="0" err="1">
                <a:solidFill>
                  <a:srgbClr val="FFFF00"/>
                </a:solidFill>
              </a:rPr>
              <a:t>Водохреща</a:t>
            </a:r>
            <a:r>
              <a:rPr lang="ru-RU" sz="2400" dirty="0">
                <a:solidFill>
                  <a:srgbClr val="FFFF00"/>
                </a:solidFill>
              </a:rPr>
              <a:t>). </a:t>
            </a:r>
            <a:r>
              <a:rPr lang="ru-RU" sz="2400" dirty="0" err="1">
                <a:solidFill>
                  <a:srgbClr val="FFFF00"/>
                </a:solidFill>
              </a:rPr>
              <a:t>Його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присутність</a:t>
            </a:r>
            <a:r>
              <a:rPr lang="ru-RU" sz="2400" dirty="0">
                <a:solidFill>
                  <a:srgbClr val="FFFF00"/>
                </a:solidFill>
              </a:rPr>
              <a:t> привносила в родину </a:t>
            </a:r>
            <a:r>
              <a:rPr lang="ru-RU" sz="2400" dirty="0" err="1">
                <a:solidFill>
                  <a:srgbClr val="FFFF00"/>
                </a:solidFill>
              </a:rPr>
              <a:t>святковий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настрій</a:t>
            </a:r>
            <a:r>
              <a:rPr lang="ru-RU" sz="2400" dirty="0">
                <a:solidFill>
                  <a:srgbClr val="FFFF00"/>
                </a:solidFill>
              </a:rPr>
              <a:t>, </a:t>
            </a:r>
            <a:r>
              <a:rPr lang="ru-RU" sz="2400" dirty="0" err="1">
                <a:solidFill>
                  <a:srgbClr val="FFFF00"/>
                </a:solidFill>
              </a:rPr>
              <a:t>затишок</a:t>
            </a:r>
            <a:r>
              <a:rPr lang="ru-RU" sz="2400" dirty="0">
                <a:solidFill>
                  <a:srgbClr val="FFFF00"/>
                </a:solidFill>
              </a:rPr>
              <a:t> і </a:t>
            </a:r>
            <a:r>
              <a:rPr lang="ru-RU" sz="2400" dirty="0" err="1">
                <a:solidFill>
                  <a:srgbClr val="FFFF00"/>
                </a:solidFill>
              </a:rPr>
              <a:t>святковість</a:t>
            </a:r>
            <a:r>
              <a:rPr lang="ru-RU" sz="2400" dirty="0">
                <a:solidFill>
                  <a:srgbClr val="FFFF00"/>
                </a:solidFill>
              </a:rPr>
              <a:t>. У </a:t>
            </a:r>
            <a:r>
              <a:rPr lang="ru-RU" sz="2400" dirty="0" err="1">
                <a:solidFill>
                  <a:srgbClr val="FFFF00"/>
                </a:solidFill>
              </a:rPr>
              <a:t>народі</a:t>
            </a:r>
            <a:r>
              <a:rPr lang="ru-RU" sz="2400" dirty="0">
                <a:solidFill>
                  <a:srgbClr val="FFFF00"/>
                </a:solidFill>
              </a:rPr>
              <a:t> казали «</a:t>
            </a:r>
            <a:r>
              <a:rPr lang="ru-RU" sz="2400" dirty="0" err="1">
                <a:solidFill>
                  <a:srgbClr val="FFFF00"/>
                </a:solidFill>
              </a:rPr>
              <a:t>Дідух</a:t>
            </a:r>
            <a:r>
              <a:rPr lang="ru-RU" sz="2400" dirty="0">
                <a:solidFill>
                  <a:srgbClr val="FFFF00"/>
                </a:solidFill>
              </a:rPr>
              <a:t> до </a:t>
            </a:r>
            <a:r>
              <a:rPr lang="ru-RU" sz="2400" dirty="0" err="1">
                <a:solidFill>
                  <a:srgbClr val="FFFF00"/>
                </a:solidFill>
              </a:rPr>
              <a:t>хати</a:t>
            </a:r>
            <a:r>
              <a:rPr lang="ru-RU" sz="2400" dirty="0">
                <a:solidFill>
                  <a:srgbClr val="FFFF00"/>
                </a:solidFill>
              </a:rPr>
              <a:t> – </a:t>
            </a:r>
            <a:r>
              <a:rPr lang="ru-RU" sz="2400" dirty="0" err="1">
                <a:solidFill>
                  <a:srgbClr val="FFFF00"/>
                </a:solidFill>
              </a:rPr>
              <a:t>біда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із</a:t>
            </a:r>
            <a:r>
              <a:rPr lang="ru-RU" sz="2400" dirty="0">
                <a:solidFill>
                  <a:srgbClr val="FFFF00"/>
                </a:solidFill>
              </a:rPr>
              <a:t> </a:t>
            </a:r>
            <a:r>
              <a:rPr lang="ru-RU" sz="2400" dirty="0" err="1">
                <a:solidFill>
                  <a:srgbClr val="FFFF00"/>
                </a:solidFill>
              </a:rPr>
              <a:t>хати</a:t>
            </a:r>
            <a:r>
              <a:rPr lang="ru-RU" sz="2400" dirty="0">
                <a:solidFill>
                  <a:srgbClr val="FFFF00"/>
                </a:solidFill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231894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IРИНА\Рабочий стол\didukh.jpg.pagespeed.ce.pzHc-FjKm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07"/>
            <a:ext cx="9144000" cy="6878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9024" y="908720"/>
            <a:ext cx="87849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>
                <a:solidFill>
                  <a:srgbClr val="FFC000"/>
                </a:solidFill>
              </a:rPr>
              <a:t>Дідух</a:t>
            </a:r>
            <a:r>
              <a:rPr lang="ru-RU" sz="3600" dirty="0">
                <a:solidFill>
                  <a:srgbClr val="FFC000"/>
                </a:solidFill>
              </a:rPr>
              <a:t>, </a:t>
            </a:r>
            <a:r>
              <a:rPr lang="ru-RU" sz="3600" dirty="0" err="1">
                <a:solidFill>
                  <a:srgbClr val="FFC000"/>
                </a:solidFill>
              </a:rPr>
              <a:t>сіно</a:t>
            </a:r>
            <a:r>
              <a:rPr lang="ru-RU" sz="3600" dirty="0">
                <a:solidFill>
                  <a:srgbClr val="FFC000"/>
                </a:solidFill>
              </a:rPr>
              <a:t>, </a:t>
            </a:r>
            <a:r>
              <a:rPr lang="ru-RU" sz="3600" dirty="0" err="1">
                <a:solidFill>
                  <a:srgbClr val="FFC000"/>
                </a:solidFill>
              </a:rPr>
              <a:t>різдвяні</a:t>
            </a:r>
            <a:r>
              <a:rPr lang="ru-RU" sz="3600" dirty="0">
                <a:solidFill>
                  <a:srgbClr val="FFC000"/>
                </a:solidFill>
              </a:rPr>
              <a:t> </a:t>
            </a:r>
            <a:r>
              <a:rPr lang="ru-RU" sz="3600" dirty="0" err="1">
                <a:solidFill>
                  <a:srgbClr val="FFC000"/>
                </a:solidFill>
              </a:rPr>
              <a:t>традиції</a:t>
            </a:r>
            <a:r>
              <a:rPr lang="ru-RU" sz="3600" dirty="0">
                <a:solidFill>
                  <a:srgbClr val="FFC000"/>
                </a:solidFill>
              </a:rPr>
              <a:t> </a:t>
            </a:r>
            <a:r>
              <a:rPr lang="ru-RU" sz="3600" dirty="0" err="1">
                <a:solidFill>
                  <a:srgbClr val="FFC000"/>
                </a:solidFill>
              </a:rPr>
              <a:t>мають</a:t>
            </a:r>
            <a:r>
              <a:rPr lang="ru-RU" sz="3600" dirty="0">
                <a:solidFill>
                  <a:srgbClr val="FFC000"/>
                </a:solidFill>
              </a:rPr>
              <a:t> </a:t>
            </a:r>
            <a:r>
              <a:rPr lang="ru-RU" sz="3600" dirty="0" err="1">
                <a:solidFill>
                  <a:srgbClr val="FFC000"/>
                </a:solidFill>
              </a:rPr>
              <a:t>позитивний</a:t>
            </a:r>
            <a:r>
              <a:rPr lang="ru-RU" sz="3600" dirty="0">
                <a:solidFill>
                  <a:srgbClr val="FFC000"/>
                </a:solidFill>
              </a:rPr>
              <a:t> заряд </a:t>
            </a:r>
            <a:r>
              <a:rPr lang="ru-RU" sz="3600" dirty="0" err="1">
                <a:solidFill>
                  <a:srgbClr val="FFC000"/>
                </a:solidFill>
              </a:rPr>
              <a:t>енергії</a:t>
            </a:r>
            <a:r>
              <a:rPr lang="ru-RU" sz="3600" dirty="0">
                <a:solidFill>
                  <a:srgbClr val="FFC000"/>
                </a:solidFill>
              </a:rPr>
              <a:t>, </a:t>
            </a:r>
            <a:r>
              <a:rPr lang="ru-RU" sz="3600" dirty="0" err="1">
                <a:solidFill>
                  <a:srgbClr val="FFC000"/>
                </a:solidFill>
              </a:rPr>
              <a:t>дають</a:t>
            </a:r>
            <a:r>
              <a:rPr lang="ru-RU" sz="3600" dirty="0">
                <a:solidFill>
                  <a:srgbClr val="FFC000"/>
                </a:solidFill>
              </a:rPr>
              <a:t> нам  </a:t>
            </a:r>
            <a:r>
              <a:rPr lang="ru-RU" sz="3600" dirty="0" err="1">
                <a:solidFill>
                  <a:srgbClr val="FFC000"/>
                </a:solidFill>
              </a:rPr>
              <a:t>відчуття</a:t>
            </a:r>
            <a:r>
              <a:rPr lang="ru-RU" sz="3600" dirty="0">
                <a:solidFill>
                  <a:srgbClr val="FFC000"/>
                </a:solidFill>
              </a:rPr>
              <a:t> </a:t>
            </a:r>
            <a:r>
              <a:rPr lang="ru-RU" sz="3600" dirty="0" err="1">
                <a:solidFill>
                  <a:srgbClr val="FFC000"/>
                </a:solidFill>
              </a:rPr>
              <a:t>таємничості</a:t>
            </a:r>
            <a:r>
              <a:rPr lang="ru-RU" sz="3600" dirty="0">
                <a:solidFill>
                  <a:srgbClr val="FFC000"/>
                </a:solidFill>
              </a:rPr>
              <a:t> і свята. </a:t>
            </a:r>
            <a:r>
              <a:rPr lang="ru-RU" sz="3600" dirty="0" err="1">
                <a:solidFill>
                  <a:srgbClr val="FFC000"/>
                </a:solidFill>
              </a:rPr>
              <a:t>Вже</a:t>
            </a:r>
            <a:r>
              <a:rPr lang="ru-RU" sz="3600" dirty="0">
                <a:solidFill>
                  <a:srgbClr val="FFC000"/>
                </a:solidFill>
              </a:rPr>
              <a:t> </a:t>
            </a:r>
            <a:r>
              <a:rPr lang="ru-RU" sz="3600" dirty="0" err="1">
                <a:solidFill>
                  <a:srgbClr val="FFC000"/>
                </a:solidFill>
              </a:rPr>
              <a:t>багаторічною</a:t>
            </a:r>
            <a:r>
              <a:rPr lang="ru-RU" sz="3600" dirty="0">
                <a:solidFill>
                  <a:srgbClr val="FFC000"/>
                </a:solidFill>
              </a:rPr>
              <a:t> </a:t>
            </a:r>
            <a:r>
              <a:rPr lang="ru-RU" sz="3600" dirty="0" err="1">
                <a:solidFill>
                  <a:srgbClr val="FFC000"/>
                </a:solidFill>
              </a:rPr>
              <a:t>традицією</a:t>
            </a:r>
            <a:r>
              <a:rPr lang="ru-RU" sz="3600" dirty="0">
                <a:solidFill>
                  <a:srgbClr val="FFC000"/>
                </a:solidFill>
              </a:rPr>
              <a:t> є </a:t>
            </a:r>
            <a:r>
              <a:rPr lang="ru-RU" sz="3600" dirty="0" err="1">
                <a:solidFill>
                  <a:srgbClr val="FFC000"/>
                </a:solidFill>
              </a:rPr>
              <a:t>винесення</a:t>
            </a:r>
            <a:r>
              <a:rPr lang="ru-RU" sz="3600" dirty="0">
                <a:solidFill>
                  <a:srgbClr val="FFC000"/>
                </a:solidFill>
              </a:rPr>
              <a:t> </a:t>
            </a:r>
            <a:r>
              <a:rPr lang="ru-RU" sz="3600" dirty="0" err="1">
                <a:solidFill>
                  <a:srgbClr val="FFC000"/>
                </a:solidFill>
              </a:rPr>
              <a:t>більш</a:t>
            </a:r>
            <a:r>
              <a:rPr lang="ru-RU" sz="3600" dirty="0">
                <a:solidFill>
                  <a:srgbClr val="FFC000"/>
                </a:solidFill>
              </a:rPr>
              <a:t> як 3-метрового </a:t>
            </a:r>
            <a:r>
              <a:rPr lang="ru-RU" sz="3600" dirty="0" err="1">
                <a:solidFill>
                  <a:srgbClr val="FFC000"/>
                </a:solidFill>
              </a:rPr>
              <a:t>дідуха</a:t>
            </a:r>
            <a:r>
              <a:rPr lang="ru-RU" sz="3600" dirty="0">
                <a:solidFill>
                  <a:srgbClr val="FFC000"/>
                </a:solidFill>
              </a:rPr>
              <a:t> на </a:t>
            </a:r>
            <a:r>
              <a:rPr lang="ru-RU" sz="3600" dirty="0" err="1">
                <a:solidFill>
                  <a:srgbClr val="FFC000"/>
                </a:solidFill>
              </a:rPr>
              <a:t>Різдвяні</a:t>
            </a:r>
            <a:r>
              <a:rPr lang="ru-RU" sz="3600" dirty="0">
                <a:solidFill>
                  <a:srgbClr val="FFC000"/>
                </a:solidFill>
              </a:rPr>
              <a:t> свята на проспект </a:t>
            </a:r>
            <a:r>
              <a:rPr lang="ru-RU" sz="3600" dirty="0" err="1">
                <a:solidFill>
                  <a:srgbClr val="FFC000"/>
                </a:solidFill>
              </a:rPr>
              <a:t>Свободи</a:t>
            </a:r>
            <a:r>
              <a:rPr lang="ru-RU" sz="3600" dirty="0">
                <a:solidFill>
                  <a:srgbClr val="FFC000"/>
                </a:solidFill>
              </a:rPr>
              <a:t> у </a:t>
            </a:r>
            <a:r>
              <a:rPr lang="ru-RU" sz="3600" dirty="0" err="1">
                <a:solidFill>
                  <a:srgbClr val="FFC000"/>
                </a:solidFill>
              </a:rPr>
              <a:t>Львові</a:t>
            </a:r>
            <a:r>
              <a:rPr lang="ru-RU" sz="3600" dirty="0">
                <a:solidFill>
                  <a:srgbClr val="FFC000"/>
                </a:solidFill>
              </a:rPr>
              <a:t>. Так само </a:t>
            </a:r>
            <a:r>
              <a:rPr lang="ru-RU" sz="3600" dirty="0" err="1">
                <a:solidFill>
                  <a:srgbClr val="FFC000"/>
                </a:solidFill>
              </a:rPr>
              <a:t>солом'яні</a:t>
            </a:r>
            <a:r>
              <a:rPr lang="ru-RU" sz="3600" dirty="0">
                <a:solidFill>
                  <a:srgbClr val="FFC000"/>
                </a:solidFill>
              </a:rPr>
              <a:t> обереги </a:t>
            </a:r>
            <a:r>
              <a:rPr lang="ru-RU" sz="3600" dirty="0" err="1">
                <a:solidFill>
                  <a:srgbClr val="FFC000"/>
                </a:solidFill>
              </a:rPr>
              <a:t>встановлюють</a:t>
            </a:r>
            <a:r>
              <a:rPr lang="ru-RU" sz="3600" dirty="0">
                <a:solidFill>
                  <a:srgbClr val="FFC000"/>
                </a:solidFill>
              </a:rPr>
              <a:t> на </a:t>
            </a:r>
            <a:r>
              <a:rPr lang="ru-RU" sz="3600" dirty="0" err="1">
                <a:solidFill>
                  <a:srgbClr val="FFC000"/>
                </a:solidFill>
              </a:rPr>
              <a:t>центральних</a:t>
            </a:r>
            <a:r>
              <a:rPr lang="ru-RU" sz="3600" dirty="0">
                <a:solidFill>
                  <a:srgbClr val="FFC000"/>
                </a:solidFill>
              </a:rPr>
              <a:t> </a:t>
            </a:r>
            <a:r>
              <a:rPr lang="ru-RU" sz="3600" dirty="0" err="1">
                <a:solidFill>
                  <a:srgbClr val="FFC000"/>
                </a:solidFill>
              </a:rPr>
              <a:t>площах</a:t>
            </a:r>
            <a:r>
              <a:rPr lang="ru-RU" sz="3600" dirty="0">
                <a:solidFill>
                  <a:srgbClr val="FFC000"/>
                </a:solidFill>
              </a:rPr>
              <a:t> у </a:t>
            </a:r>
            <a:r>
              <a:rPr lang="ru-RU" sz="3600" dirty="0" err="1">
                <a:solidFill>
                  <a:srgbClr val="FFC000"/>
                </a:solidFill>
              </a:rPr>
              <a:t>Києві</a:t>
            </a:r>
            <a:r>
              <a:rPr lang="ru-RU" sz="3600" dirty="0">
                <a:solidFill>
                  <a:srgbClr val="FFC000"/>
                </a:solidFill>
              </a:rPr>
              <a:t>, </a:t>
            </a:r>
            <a:r>
              <a:rPr lang="ru-RU" sz="3600" dirty="0" err="1">
                <a:solidFill>
                  <a:srgbClr val="FFC000"/>
                </a:solidFill>
              </a:rPr>
              <a:t>містах</a:t>
            </a:r>
            <a:r>
              <a:rPr lang="ru-RU" sz="3600" dirty="0">
                <a:solidFill>
                  <a:srgbClr val="FFC000"/>
                </a:solidFill>
              </a:rPr>
              <a:t> </a:t>
            </a:r>
            <a:r>
              <a:rPr lang="ru-RU" sz="3600" dirty="0" err="1">
                <a:solidFill>
                  <a:srgbClr val="FFC000"/>
                </a:solidFill>
              </a:rPr>
              <a:t>Франківщини</a:t>
            </a:r>
            <a:r>
              <a:rPr lang="ru-RU" sz="3600" dirty="0">
                <a:solidFill>
                  <a:srgbClr val="FFC000"/>
                </a:solidFill>
              </a:rPr>
              <a:t> та </a:t>
            </a:r>
            <a:r>
              <a:rPr lang="ru-RU" sz="3600" dirty="0" err="1">
                <a:solidFill>
                  <a:srgbClr val="FFC000"/>
                </a:solidFill>
              </a:rPr>
              <a:t>Тернопільщини</a:t>
            </a:r>
            <a:r>
              <a:rPr lang="ru-RU" sz="3600" dirty="0">
                <a:solidFill>
                  <a:srgbClr val="FFC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046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IРИНА\Рабочий стол\Susidi_znayshli_alternativu_yalinci_(ViDEO)_135738908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20105" y="404664"/>
            <a:ext cx="77048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/>
              <a:t>У наш час </a:t>
            </a:r>
            <a:r>
              <a:rPr lang="ru-RU" sz="4400" dirty="0" err="1"/>
              <a:t>сніп</a:t>
            </a:r>
            <a:r>
              <a:rPr lang="ru-RU" sz="4400" dirty="0"/>
              <a:t> часто </a:t>
            </a:r>
            <a:r>
              <a:rPr lang="ru-RU" sz="4400" dirty="0" err="1"/>
              <a:t>замінює</a:t>
            </a:r>
            <a:r>
              <a:rPr lang="ru-RU" sz="4400" dirty="0"/>
              <a:t> невеликий „букет" </a:t>
            </a:r>
            <a:r>
              <a:rPr lang="ru-RU" sz="4400" dirty="0" err="1"/>
              <a:t>із</a:t>
            </a:r>
            <a:r>
              <a:rPr lang="ru-RU" sz="4400" dirty="0"/>
              <a:t> </a:t>
            </a:r>
            <a:r>
              <a:rPr lang="ru-RU" sz="4400" dirty="0" err="1"/>
              <a:t>колосків</a:t>
            </a:r>
            <a:r>
              <a:rPr lang="ru-RU" sz="4400" dirty="0"/>
              <a:t>, </a:t>
            </a:r>
            <a:r>
              <a:rPr lang="ru-RU" sz="4400" dirty="0" err="1"/>
              <a:t>різних</a:t>
            </a:r>
            <a:r>
              <a:rPr lang="ru-RU" sz="4400" dirty="0"/>
              <a:t> сухих трав та </a:t>
            </a:r>
            <a:r>
              <a:rPr lang="ru-RU" sz="4400" dirty="0" err="1"/>
              <a:t>квітів</a:t>
            </a:r>
            <a:r>
              <a:rPr lang="ru-RU" sz="4400" dirty="0"/>
              <a:t>, </a:t>
            </a:r>
            <a:r>
              <a:rPr lang="ru-RU" sz="4400" dirty="0" err="1"/>
              <a:t>безсмертників</a:t>
            </a:r>
            <a:r>
              <a:rPr lang="ru-RU" sz="4400" dirty="0"/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9585" y="2996952"/>
            <a:ext cx="691276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err="1" smtClean="0"/>
              <a:t>Проте</a:t>
            </a:r>
            <a:r>
              <a:rPr lang="ru-RU" sz="4400" dirty="0" smtClean="0"/>
              <a:t> </a:t>
            </a:r>
            <a:r>
              <a:rPr lang="ru-RU" sz="4400" dirty="0" err="1" smtClean="0"/>
              <a:t>приємно</a:t>
            </a:r>
            <a:r>
              <a:rPr lang="ru-RU" sz="4400" dirty="0" smtClean="0"/>
              <a:t>, </a:t>
            </a:r>
            <a:r>
              <a:rPr lang="ru-RU" sz="4400" dirty="0" err="1" smtClean="0"/>
              <a:t>що</a:t>
            </a:r>
            <a:r>
              <a:rPr lang="ru-RU" sz="4400" dirty="0" smtClean="0"/>
              <a:t> </a:t>
            </a:r>
            <a:r>
              <a:rPr lang="ru-RU" sz="4400" dirty="0" err="1" smtClean="0"/>
              <a:t>щороку</a:t>
            </a:r>
            <a:r>
              <a:rPr lang="ru-RU" sz="4400" dirty="0" smtClean="0"/>
              <a:t> </a:t>
            </a:r>
            <a:r>
              <a:rPr lang="ru-RU" sz="4400" dirty="0" err="1" smtClean="0"/>
              <a:t>дедалі</a:t>
            </a:r>
            <a:r>
              <a:rPr lang="ru-RU" sz="4400" dirty="0" smtClean="0"/>
              <a:t> </a:t>
            </a:r>
            <a:r>
              <a:rPr lang="ru-RU" sz="4400" dirty="0" err="1" smtClean="0"/>
              <a:t>більше</a:t>
            </a:r>
            <a:r>
              <a:rPr lang="ru-RU" sz="4400" dirty="0" smtClean="0"/>
              <a:t> </a:t>
            </a:r>
            <a:r>
              <a:rPr lang="ru-RU" sz="4400" dirty="0" err="1" smtClean="0"/>
              <a:t>українців</a:t>
            </a:r>
            <a:r>
              <a:rPr lang="ru-RU" sz="4400" dirty="0" smtClean="0"/>
              <a:t> </a:t>
            </a:r>
            <a:r>
              <a:rPr lang="ru-RU" sz="4400" dirty="0" err="1" smtClean="0"/>
              <a:t>відновлює</a:t>
            </a:r>
            <a:r>
              <a:rPr lang="ru-RU" sz="4400" dirty="0" smtClean="0"/>
              <a:t> </a:t>
            </a:r>
            <a:r>
              <a:rPr lang="ru-RU" sz="4400" dirty="0" err="1" smtClean="0"/>
              <a:t>традицію</a:t>
            </a:r>
            <a:r>
              <a:rPr lang="ru-RU" sz="4400" dirty="0" smtClean="0"/>
              <a:t> </a:t>
            </a:r>
            <a:r>
              <a:rPr lang="ru-RU" sz="4400" dirty="0" err="1" smtClean="0"/>
              <a:t>ставити</a:t>
            </a:r>
            <a:r>
              <a:rPr lang="ru-RU" sz="4400" dirty="0" smtClean="0"/>
              <a:t> на </a:t>
            </a:r>
            <a:r>
              <a:rPr lang="ru-RU" sz="4400" dirty="0" err="1" smtClean="0"/>
              <a:t>Різдво</a:t>
            </a:r>
            <a:r>
              <a:rPr lang="ru-RU" sz="4400" dirty="0" smtClean="0"/>
              <a:t> у </a:t>
            </a:r>
            <a:r>
              <a:rPr lang="ru-RU" sz="4400" dirty="0" err="1" smtClean="0"/>
              <a:t>своїх</a:t>
            </a:r>
            <a:r>
              <a:rPr lang="ru-RU" sz="4400" dirty="0" smtClean="0"/>
              <a:t> </a:t>
            </a:r>
            <a:r>
              <a:rPr lang="ru-RU" sz="4400" dirty="0" err="1" smtClean="0"/>
              <a:t>оселях</a:t>
            </a:r>
            <a:r>
              <a:rPr lang="ru-RU" sz="4400" dirty="0" smtClean="0"/>
              <a:t> </a:t>
            </a:r>
            <a:r>
              <a:rPr lang="ru-RU" sz="4400" dirty="0" err="1" smtClean="0"/>
              <a:t>дідуха</a:t>
            </a:r>
            <a:r>
              <a:rPr lang="ru-RU" sz="4400" dirty="0" smtClean="0"/>
              <a:t>.</a:t>
            </a: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794353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162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Iruna</dc:creator>
  <cp:lastModifiedBy>Iruna</cp:lastModifiedBy>
  <cp:revision>4</cp:revision>
  <dcterms:created xsi:type="dcterms:W3CDTF">2014-01-18T15:13:52Z</dcterms:created>
  <dcterms:modified xsi:type="dcterms:W3CDTF">2014-01-18T15:49:20Z</dcterms:modified>
</cp:coreProperties>
</file>