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4" autoAdjust="0"/>
  </p:normalViewPr>
  <p:slideViewPr>
    <p:cSldViewPr>
      <p:cViewPr varScale="1">
        <p:scale>
          <a:sx n="40" d="100"/>
          <a:sy n="40" d="100"/>
        </p:scale>
        <p:origin x="-10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43852" cy="2171714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solidFill>
                  <a:schemeClr val="bg1"/>
                </a:solidFill>
                <a:latin typeface="Monotype Corsiva" pitchFamily="66" charset="0"/>
              </a:rPr>
              <a:t>Свята вечеря</a:t>
            </a:r>
            <a:endParaRPr lang="uk-UA" sz="80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Вінегрет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38299"/>
            <a:ext cx="7834448" cy="52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500042"/>
            <a:ext cx="3322669" cy="5857916"/>
          </a:xfrm>
        </p:spPr>
        <p:txBody>
          <a:bodyPr>
            <a:noAutofit/>
          </a:bodyPr>
          <a:lstStyle/>
          <a:p>
            <a:r>
              <a:rPr lang="uk-UA" sz="4800" dirty="0" smtClean="0"/>
              <a:t>Під час святої вечері на столі повинно бути 12 страв. </a:t>
            </a:r>
            <a:endParaRPr lang="uk-UA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928926" y="500042"/>
            <a:ext cx="592935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500198"/>
          </a:xfrm>
        </p:spPr>
        <p:txBody>
          <a:bodyPr>
            <a:noAutofit/>
          </a:bodyPr>
          <a:lstStyle/>
          <a:p>
            <a:r>
              <a:rPr lang="uk-UA" dirty="0" smtClean="0"/>
              <a:t>До цих страв входять: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кутя…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64343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442912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2852"/>
            <a:ext cx="8458200" cy="857256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Вареники,чи як їх називають в селах - Пироги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3008313" cy="507209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Вареники бувають різними – з картоплею, вишнями, сиром чи з капустою. </a:t>
            </a:r>
            <a:endParaRPr lang="uk-UA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1435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103" y="2857496"/>
            <a:ext cx="3236897" cy="24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363671"/>
            <a:ext cx="3071834" cy="24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Узвар - напій </a:t>
            </a:r>
            <a:r>
              <a:rPr lang="uk-UA" dirty="0" smtClean="0"/>
              <a:t>і</a:t>
            </a:r>
            <a:r>
              <a:rPr lang="uk-UA" dirty="0" smtClean="0"/>
              <a:t>з сушених яблук,груш та сливи.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12"/>
            <a:ext cx="785814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Калач – одна з основних страв на столі 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262446" cy="32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604" y="4143380"/>
            <a:ext cx="490139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3786214" cy="337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Грибна юшка </a:t>
            </a:r>
          </a:p>
          <a:p>
            <a:r>
              <a:rPr lang="uk-UA" sz="5400" dirty="0" smtClean="0"/>
              <a:t>Чи</a:t>
            </a:r>
          </a:p>
          <a:p>
            <a:r>
              <a:rPr lang="uk-UA" sz="5400" dirty="0" smtClean="0"/>
              <a:t>борщ </a:t>
            </a:r>
            <a:endParaRPr lang="uk-UA" sz="5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"/>
            <a:ext cx="5340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5357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uk-UA" sz="4400" dirty="0" smtClean="0"/>
              <a:t>Пампухи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" y="1714488"/>
            <a:ext cx="2857488" cy="48006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Пампухи роблять із вишні, маку або дірочкою. Та притрушують цукровою пудрою. </a:t>
            </a:r>
            <a:endParaRPr lang="uk-UA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067" y="-2035983"/>
            <a:ext cx="38719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1448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18362"/>
            <a:ext cx="3786182" cy="28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Страви із риби</a:t>
            </a:r>
            <a:endParaRPr lang="uk-U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4714876" cy="31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64" y="3643290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80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Свята вечеря</vt:lpstr>
      <vt:lpstr>Слайд 2</vt:lpstr>
      <vt:lpstr>До цих страв входять:  кутя…</vt:lpstr>
      <vt:lpstr>Вареники,чи як їх називають в селах - Пироги </vt:lpstr>
      <vt:lpstr>Узвар - напій із сушених яблук,груш та сливи. </vt:lpstr>
      <vt:lpstr>Калач – одна з основних страв на столі </vt:lpstr>
      <vt:lpstr>Слайд 7</vt:lpstr>
      <vt:lpstr>Пампухи </vt:lpstr>
      <vt:lpstr>Страви із риби</vt:lpstr>
      <vt:lpstr>Вінегрет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Свята вечеря</dc:title>
  <dc:creator>Shtogrun</dc:creator>
  <cp:lastModifiedBy>Shtogrun</cp:lastModifiedBy>
  <cp:revision>14</cp:revision>
  <dcterms:created xsi:type="dcterms:W3CDTF">2014-01-17T18:30:20Z</dcterms:created>
  <dcterms:modified xsi:type="dcterms:W3CDTF">2014-01-17T20:20:21Z</dcterms:modified>
</cp:coreProperties>
</file>