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C49845-1B2A-4D0E-8E3E-5162A816EFEC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2C3103-D12B-4C31-9F22-68AC2378E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917049" flipH="1">
            <a:off x="4236416" y="-2522432"/>
            <a:ext cx="810815" cy="796274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Значення творчості Григорія Сковороди</a:t>
            </a:r>
            <a:endParaRPr lang="ru-RU" sz="3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7401859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878" y="1571612"/>
            <a:ext cx="9122122" cy="4929174"/>
          </a:xfrm>
          <a:prstGeom prst="ellipseRibbon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6400816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Найвідоміші</a:t>
            </a:r>
            <a:r>
              <a:rPr lang="ru-RU" dirty="0" smtClean="0"/>
              <a:t> твори </a:t>
            </a:r>
            <a:r>
              <a:rPr lang="ru-RU" dirty="0" err="1" smtClean="0"/>
              <a:t>Григорія</a:t>
            </a:r>
            <a:r>
              <a:rPr lang="ru-RU" dirty="0" smtClean="0"/>
              <a:t> Сковороди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"Сад </a:t>
            </a:r>
            <a:r>
              <a:rPr lang="ru-RU" dirty="0" err="1" smtClean="0"/>
              <a:t>божественних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", "Байки </a:t>
            </a:r>
            <a:r>
              <a:rPr lang="ru-RU" dirty="0" err="1" smtClean="0"/>
              <a:t>Х</a:t>
            </a:r>
            <a:r>
              <a:rPr lang="ru-RU" dirty="0" err="1" smtClean="0"/>
              <a:t>арківські</a:t>
            </a:r>
            <a:r>
              <a:rPr lang="ru-RU" dirty="0" smtClean="0"/>
              <a:t>»</a:t>
            </a:r>
            <a:r>
              <a:rPr lang="ru-RU" dirty="0" smtClean="0"/>
              <a:t>;</a:t>
            </a:r>
            <a:r>
              <a:rPr lang="ru-RU" dirty="0" smtClean="0"/>
              <a:t> </a:t>
            </a:r>
            <a:r>
              <a:rPr lang="ru-RU" dirty="0" err="1" smtClean="0"/>
              <a:t>філософські</a:t>
            </a:r>
            <a:r>
              <a:rPr lang="ru-RU" dirty="0" smtClean="0"/>
              <a:t> твори</a:t>
            </a:r>
            <a:r>
              <a:rPr lang="ru-RU" dirty="0" smtClean="0"/>
              <a:t> "</a:t>
            </a:r>
            <a:r>
              <a:rPr lang="ru-RU" dirty="0" err="1" smtClean="0"/>
              <a:t>Вступні</a:t>
            </a:r>
            <a:r>
              <a:rPr lang="ru-RU" dirty="0" smtClean="0"/>
              <a:t> </a:t>
            </a:r>
            <a:r>
              <a:rPr lang="ru-RU" dirty="0" err="1" smtClean="0"/>
              <a:t>двері</a:t>
            </a:r>
            <a:r>
              <a:rPr lang="ru-RU" dirty="0" smtClean="0"/>
              <a:t> до </a:t>
            </a:r>
            <a:r>
              <a:rPr lang="ru-RU" dirty="0" err="1" smtClean="0"/>
              <a:t>християнської</a:t>
            </a:r>
            <a:r>
              <a:rPr lang="ru-RU" dirty="0" smtClean="0"/>
              <a:t> </a:t>
            </a:r>
            <a:r>
              <a:rPr lang="ru-RU" dirty="0" err="1" smtClean="0"/>
              <a:t>добронравності</a:t>
            </a:r>
            <a:r>
              <a:rPr lang="ru-RU" dirty="0" smtClean="0"/>
              <a:t>", "</a:t>
            </a:r>
            <a:r>
              <a:rPr lang="ru-RU" dirty="0" err="1" smtClean="0"/>
              <a:t>Наркіс</a:t>
            </a:r>
            <a:r>
              <a:rPr lang="ru-RU" dirty="0" smtClean="0"/>
              <a:t>. </a:t>
            </a:r>
            <a:r>
              <a:rPr lang="ru-RU" dirty="0" err="1" smtClean="0"/>
              <a:t>Розмова</a:t>
            </a:r>
            <a:r>
              <a:rPr lang="ru-RU" dirty="0" smtClean="0"/>
              <a:t> про те: </a:t>
            </a:r>
            <a:r>
              <a:rPr lang="ru-RU" dirty="0" err="1" smtClean="0"/>
              <a:t>пізнай</a:t>
            </a:r>
            <a:r>
              <a:rPr lang="ru-RU" dirty="0" smtClean="0"/>
              <a:t> себе", "</a:t>
            </a:r>
            <a:r>
              <a:rPr lang="ru-RU" dirty="0" err="1" smtClean="0"/>
              <a:t>Симфонія</a:t>
            </a:r>
            <a:r>
              <a:rPr lang="ru-RU" dirty="0" smtClean="0"/>
              <a:t>, названа книга </a:t>
            </a:r>
            <a:r>
              <a:rPr lang="ru-RU" dirty="0" err="1" smtClean="0"/>
              <a:t>Асхань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пізнання</a:t>
            </a:r>
            <a:r>
              <a:rPr lang="ru-RU" dirty="0" smtClean="0"/>
              <a:t> самого себе", "</a:t>
            </a:r>
            <a:r>
              <a:rPr lang="ru-RU" dirty="0" err="1" smtClean="0"/>
              <a:t>Розмова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подорожніх</a:t>
            </a:r>
            <a:r>
              <a:rPr lang="ru-RU" dirty="0" smtClean="0"/>
              <a:t> про </a:t>
            </a:r>
            <a:r>
              <a:rPr lang="ru-RU" dirty="0" err="1" smtClean="0"/>
              <a:t>істинне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(</a:t>
            </a:r>
            <a:r>
              <a:rPr lang="ru-RU" dirty="0" err="1" smtClean="0"/>
              <a:t>товариська</a:t>
            </a:r>
            <a:r>
              <a:rPr lang="ru-RU" dirty="0" smtClean="0"/>
              <a:t> </a:t>
            </a:r>
            <a:r>
              <a:rPr lang="ru-RU" dirty="0" err="1" smtClean="0"/>
              <a:t>розмова</a:t>
            </a:r>
            <a:r>
              <a:rPr lang="ru-RU" dirty="0" smtClean="0"/>
              <a:t> про </a:t>
            </a:r>
            <a:r>
              <a:rPr lang="ru-RU" dirty="0" err="1" smtClean="0"/>
              <a:t>душевний</a:t>
            </a:r>
            <a:r>
              <a:rPr lang="ru-RU" dirty="0" smtClean="0"/>
              <a:t> мир)", "</a:t>
            </a:r>
            <a:r>
              <a:rPr lang="ru-RU" dirty="0" err="1" smtClean="0"/>
              <a:t>Розмова</a:t>
            </a:r>
            <a:r>
              <a:rPr lang="ru-RU" dirty="0" smtClean="0"/>
              <a:t>, названа </a:t>
            </a:r>
            <a:r>
              <a:rPr lang="ru-RU" dirty="0" err="1" smtClean="0"/>
              <a:t>Алфавіт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Буквар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err="1" smtClean="0"/>
              <a:t>у</a:t>
            </a:r>
            <a:r>
              <a:rPr lang="ru-RU" dirty="0" smtClean="0"/>
              <a:t>", "Книжечка про </a:t>
            </a:r>
            <a:r>
              <a:rPr lang="ru-RU" dirty="0" err="1" smtClean="0"/>
              <a:t>читання</a:t>
            </a:r>
            <a:r>
              <a:rPr lang="ru-RU" dirty="0" smtClean="0"/>
              <a:t> Святого Письма, названа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Лотова</a:t>
            </a:r>
            <a:r>
              <a:rPr lang="ru-RU" dirty="0" smtClean="0"/>
              <a:t>", "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архістратига</a:t>
            </a:r>
            <a:r>
              <a:rPr lang="ru-RU" dirty="0" smtClean="0"/>
              <a:t> </a:t>
            </a:r>
            <a:r>
              <a:rPr lang="ru-RU" dirty="0" err="1" smtClean="0"/>
              <a:t>Михаїла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Сатаною про </a:t>
            </a:r>
            <a:r>
              <a:rPr lang="ru-RU" dirty="0" err="1" smtClean="0"/>
              <a:t>це</a:t>
            </a:r>
            <a:r>
              <a:rPr lang="ru-RU" dirty="0" smtClean="0"/>
              <a:t>: легко бути </a:t>
            </a:r>
            <a:r>
              <a:rPr lang="ru-RU" dirty="0" err="1" smtClean="0"/>
              <a:t>добрим</a:t>
            </a:r>
            <a:r>
              <a:rPr lang="ru-RU" dirty="0" smtClean="0"/>
              <a:t>", "</a:t>
            </a:r>
            <a:r>
              <a:rPr lang="ru-RU" dirty="0" err="1" smtClean="0"/>
              <a:t>Суперечка</a:t>
            </a:r>
            <a:r>
              <a:rPr lang="ru-RU" dirty="0" smtClean="0"/>
              <a:t> </a:t>
            </a:r>
            <a:r>
              <a:rPr lang="ru-RU" dirty="0" err="1" smtClean="0"/>
              <a:t>Біса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Варсавою</a:t>
            </a:r>
            <a:r>
              <a:rPr lang="ru-RU" dirty="0" smtClean="0"/>
              <a:t>", "</a:t>
            </a:r>
            <a:r>
              <a:rPr lang="ru-RU" dirty="0" err="1" smtClean="0"/>
              <a:t>Вдячний</a:t>
            </a:r>
            <a:r>
              <a:rPr lang="ru-RU" dirty="0" smtClean="0"/>
              <a:t> </a:t>
            </a:r>
            <a:r>
              <a:rPr lang="ru-RU" dirty="0" err="1" smtClean="0"/>
              <a:t>Еродій</a:t>
            </a:r>
            <a:r>
              <a:rPr lang="ru-RU" dirty="0" smtClean="0"/>
              <a:t>", "Убогий </a:t>
            </a:r>
            <a:r>
              <a:rPr lang="ru-RU" dirty="0" err="1" smtClean="0"/>
              <a:t>Жайворонок</a:t>
            </a:r>
            <a:r>
              <a:rPr lang="ru-RU" dirty="0" smtClean="0"/>
              <a:t>", "</a:t>
            </a:r>
            <a:r>
              <a:rPr lang="ru-RU" dirty="0" err="1" smtClean="0"/>
              <a:t>Діалог</a:t>
            </a:r>
            <a:r>
              <a:rPr lang="ru-RU" dirty="0" smtClean="0"/>
              <a:t>.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— Потоп </a:t>
            </a:r>
            <a:r>
              <a:rPr lang="ru-RU" dirty="0" err="1" smtClean="0"/>
              <a:t>зміїний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4" name="Рисунок 3" descr="skovor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1238192"/>
            <a:ext cx="2714644" cy="3619525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4429156" cy="92867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Зміст збірки </a:t>
            </a:r>
            <a:r>
              <a:rPr lang="uk-UA" sz="2000" dirty="0" smtClean="0"/>
              <a:t> </a:t>
            </a:r>
            <a:r>
              <a:rPr lang="uk-UA" sz="2000" dirty="0" err="1" smtClean="0"/>
              <a:t>“</a:t>
            </a:r>
            <a:r>
              <a:rPr lang="uk-UA" sz="2000" dirty="0" err="1" smtClean="0"/>
              <a:t>Байки</a:t>
            </a:r>
            <a:r>
              <a:rPr lang="uk-UA" sz="2000" dirty="0" smtClean="0"/>
              <a:t> Харківські </a:t>
            </a:r>
            <a:r>
              <a:rPr lang="uk-UA" sz="2000" dirty="0" smtClean="0"/>
              <a:t>”</a:t>
            </a:r>
            <a:endParaRPr lang="ru-RU" sz="2000" dirty="0"/>
          </a:p>
        </p:txBody>
      </p:sp>
      <p:pic>
        <p:nvPicPr>
          <p:cNvPr id="5" name="Содержимое 4" descr="5800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8489" t="6301" r="10915" b="8012"/>
          <a:stretch>
            <a:fillRect/>
          </a:stretch>
        </p:blipFill>
        <p:spPr>
          <a:xfrm>
            <a:off x="500034" y="857232"/>
            <a:ext cx="8215338" cy="581919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4305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«Собака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Кобила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Нетопир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двоє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пташат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Горленя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Голубок»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«Верблюд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Олень»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«Зозуля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дрізд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Гній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Діамант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«Собака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Вовк»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Кріт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Лінкс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«Лев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Мавпи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«Щука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Рак»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Бджола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Шершень»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Олениця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Кабан»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«Баба та Гончар»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«Соловей,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Жайворонок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Дрізд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8586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«Пси»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«Ворон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Чиж»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Жайворонки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«Голова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Тулуб»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«Чиж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Щиглик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»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Годинникові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колеса»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«Орел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Сорока»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«Голова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Тулуб»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«Мурашка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Свиня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курки»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Вітер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Філософ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«Оселка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«Орел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Черепаха»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«Сова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Дрізд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»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Змія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Буфон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»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Жаби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«Два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коштовні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камені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Діамант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Смарагд».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297543791_sippanont_samchai_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14290"/>
            <a:ext cx="9143999" cy="60959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6" name="Двойная волна 15"/>
          <p:cNvSpPr/>
          <p:nvPr/>
        </p:nvSpPr>
        <p:spPr>
          <a:xfrm>
            <a:off x="214282" y="3571876"/>
            <a:ext cx="8643998" cy="1914532"/>
          </a:xfrm>
          <a:prstGeom prst="doubleWave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Але </a:t>
            </a:r>
            <a:r>
              <a:rPr lang="ru-RU" dirty="0" err="1" smtClean="0"/>
              <a:t>Григорій</a:t>
            </a:r>
            <a:r>
              <a:rPr lang="ru-RU" dirty="0" smtClean="0"/>
              <a:t> Сковорода —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талановитий</a:t>
            </a:r>
            <a:r>
              <a:rPr lang="ru-RU" dirty="0" smtClean="0"/>
              <a:t> </a:t>
            </a:r>
            <a:r>
              <a:rPr lang="ru-RU" dirty="0" err="1" smtClean="0"/>
              <a:t>поет-лірик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байкар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створив ЗО </a:t>
            </a:r>
            <a:r>
              <a:rPr lang="ru-RU" dirty="0" err="1" smtClean="0"/>
              <a:t>прозових</a:t>
            </a:r>
            <a:r>
              <a:rPr lang="ru-RU" dirty="0" smtClean="0"/>
              <a:t> </a:t>
            </a:r>
            <a:r>
              <a:rPr lang="ru-RU" dirty="0" err="1" smtClean="0"/>
              <a:t>байок</a:t>
            </a:r>
            <a:r>
              <a:rPr lang="ru-RU" dirty="0" smtClean="0"/>
              <a:t>, </a:t>
            </a:r>
            <a:r>
              <a:rPr lang="ru-RU" dirty="0" err="1" smtClean="0"/>
              <a:t>оцінених</a:t>
            </a:r>
            <a:r>
              <a:rPr lang="ru-RU" dirty="0" smtClean="0"/>
              <a:t> </a:t>
            </a:r>
            <a:r>
              <a:rPr lang="ru-RU" dirty="0" err="1" smtClean="0"/>
              <a:t>Іваном</a:t>
            </a:r>
            <a:r>
              <a:rPr lang="ru-RU" dirty="0" smtClean="0"/>
              <a:t> Франком як у «десять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глибші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розказані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Саадієві</a:t>
            </a:r>
            <a:r>
              <a:rPr lang="ru-RU" dirty="0" smtClean="0"/>
              <a:t> (</a:t>
            </a:r>
            <a:r>
              <a:rPr lang="ru-RU" dirty="0" err="1" smtClean="0"/>
              <a:t>Сааді</a:t>
            </a:r>
            <a:r>
              <a:rPr lang="ru-RU" dirty="0" smtClean="0"/>
              <a:t> — великий </a:t>
            </a:r>
            <a:r>
              <a:rPr lang="ru-RU" dirty="0" err="1" smtClean="0"/>
              <a:t>перський</a:t>
            </a:r>
            <a:r>
              <a:rPr lang="ru-RU" dirty="0" smtClean="0"/>
              <a:t> поет), </a:t>
            </a:r>
            <a:r>
              <a:rPr lang="ru-RU" dirty="0" err="1" smtClean="0"/>
              <a:t>написані</a:t>
            </a:r>
            <a:r>
              <a:rPr lang="ru-RU" dirty="0" smtClean="0"/>
              <a:t> гарною, </a:t>
            </a:r>
            <a:r>
              <a:rPr lang="ru-RU" dirty="0" err="1" smtClean="0"/>
              <a:t>подекуди</a:t>
            </a:r>
            <a:r>
              <a:rPr lang="ru-RU" dirty="0" smtClean="0"/>
              <a:t> </a:t>
            </a:r>
            <a:r>
              <a:rPr lang="ru-RU" dirty="0" err="1" smtClean="0"/>
              <a:t>граціозною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». </a:t>
            </a:r>
            <a:r>
              <a:rPr lang="ru-RU" dirty="0" err="1" smtClean="0"/>
              <a:t>Відтворити</a:t>
            </a:r>
            <a:r>
              <a:rPr lang="ru-RU" dirty="0" smtClean="0"/>
              <a:t> </a:t>
            </a:r>
            <a:r>
              <a:rPr lang="ru-RU" dirty="0" err="1" smtClean="0"/>
              <a:t>істину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висловити</a:t>
            </a:r>
            <a:r>
              <a:rPr lang="ru-RU" dirty="0" smtClean="0"/>
              <a:t> </a:t>
            </a:r>
            <a:r>
              <a:rPr lang="ru-RU" dirty="0" err="1" smtClean="0"/>
              <a:t>критичне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— </a:t>
            </a:r>
            <a:r>
              <a:rPr lang="ru-RU" dirty="0" err="1" smtClean="0"/>
              <a:t>таке</a:t>
            </a:r>
            <a:r>
              <a:rPr lang="ru-RU" dirty="0" smtClean="0"/>
              <a:t>, на думку </a:t>
            </a:r>
            <a:r>
              <a:rPr lang="ru-RU" dirty="0" smtClean="0"/>
              <a:t>Сковороди,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байки. 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928926" y="285728"/>
            <a:ext cx="5786478" cy="592935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байок</a:t>
            </a:r>
            <a:r>
              <a:rPr lang="ru-RU" dirty="0" smtClean="0"/>
              <a:t>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темі</a:t>
            </a:r>
            <a:r>
              <a:rPr lang="ru-RU" dirty="0" smtClean="0"/>
              <a:t> «</a:t>
            </a:r>
            <a:r>
              <a:rPr lang="ru-RU" dirty="0" err="1" smtClean="0"/>
              <a:t>сродної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».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на думку Сковороди, </a:t>
            </a:r>
            <a:r>
              <a:rPr lang="ru-RU" dirty="0" err="1" smtClean="0"/>
              <a:t>наділена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даром. Треба </a:t>
            </a:r>
            <a:r>
              <a:rPr lang="ru-RU" dirty="0" err="1" smtClean="0"/>
              <a:t>вчитись</a:t>
            </a:r>
            <a:r>
              <a:rPr lang="ru-RU" dirty="0" smtClean="0"/>
              <a:t> </a:t>
            </a:r>
            <a:r>
              <a:rPr lang="ru-RU" dirty="0" err="1" smtClean="0"/>
              <a:t>розпізнати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</a:t>
            </a:r>
            <a:r>
              <a:rPr lang="ru-RU" dirty="0" err="1" smtClean="0"/>
              <a:t>Дехто</a:t>
            </a:r>
            <a:r>
              <a:rPr lang="ru-RU" dirty="0" smtClean="0"/>
              <a:t>, </a:t>
            </a:r>
            <a:r>
              <a:rPr lang="ru-RU" dirty="0" err="1" smtClean="0"/>
              <a:t>знехтувавши</a:t>
            </a:r>
            <a:r>
              <a:rPr lang="ru-RU" dirty="0" smtClean="0"/>
              <a:t> </a:t>
            </a:r>
            <a:r>
              <a:rPr lang="ru-RU" dirty="0" err="1" smtClean="0"/>
              <a:t>природними</a:t>
            </a:r>
            <a:r>
              <a:rPr lang="ru-RU" dirty="0" smtClean="0"/>
              <a:t> задатками, </a:t>
            </a:r>
            <a:r>
              <a:rPr lang="ru-RU" dirty="0" err="1" smtClean="0"/>
              <a:t>вибирає</a:t>
            </a:r>
            <a:r>
              <a:rPr lang="ru-RU" dirty="0" smtClean="0"/>
              <a:t> для себе </a:t>
            </a:r>
            <a:r>
              <a:rPr lang="ru-RU" dirty="0" err="1" smtClean="0"/>
              <a:t>прибутковий</a:t>
            </a:r>
            <a:r>
              <a:rPr lang="ru-RU" dirty="0" smtClean="0"/>
              <a:t> </a:t>
            </a:r>
            <a:r>
              <a:rPr lang="ru-RU" dirty="0" err="1" smtClean="0"/>
              <a:t>фах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шкодить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суспільству</a:t>
            </a:r>
            <a:r>
              <a:rPr lang="ru-RU" dirty="0" smtClean="0"/>
              <a:t>. «Не </a:t>
            </a:r>
            <a:r>
              <a:rPr lang="ru-RU" dirty="0" err="1" smtClean="0"/>
              <a:t>змагай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не дано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»,— </a:t>
            </a:r>
            <a:r>
              <a:rPr lang="ru-RU" dirty="0" err="1" smtClean="0"/>
              <a:t>повчав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думка </a:t>
            </a:r>
            <a:r>
              <a:rPr lang="ru-RU" dirty="0" err="1" smtClean="0"/>
              <a:t>покладена</a:t>
            </a:r>
            <a:r>
              <a:rPr lang="ru-RU" dirty="0" smtClean="0"/>
              <a:t> в основу байки «</a:t>
            </a:r>
            <a:r>
              <a:rPr lang="ru-RU" dirty="0" err="1" smtClean="0"/>
              <a:t>Бджола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Шершень». </a:t>
            </a:r>
            <a:r>
              <a:rPr lang="ru-RU" dirty="0" err="1" smtClean="0"/>
              <a:t>Бджоли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мед, тому </a:t>
            </a:r>
            <a:r>
              <a:rPr lang="ru-RU" dirty="0" err="1" smtClean="0"/>
              <a:t>що</a:t>
            </a:r>
            <a:r>
              <a:rPr lang="ru-RU" dirty="0" smtClean="0"/>
              <a:t> «для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народжені</a:t>
            </a:r>
            <a:r>
              <a:rPr lang="ru-RU" dirty="0" smtClean="0"/>
              <a:t>», </a:t>
            </a:r>
            <a:r>
              <a:rPr lang="ru-RU" dirty="0" err="1" smtClean="0"/>
              <a:t>для</a:t>
            </a:r>
            <a:r>
              <a:rPr lang="ru-RU" dirty="0" smtClean="0"/>
              <a:t> них сам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збирання</a:t>
            </a:r>
            <a:r>
              <a:rPr lang="ru-RU" dirty="0" smtClean="0"/>
              <a:t> меду «</a:t>
            </a:r>
            <a:r>
              <a:rPr lang="ru-RU" dirty="0" err="1" smtClean="0"/>
              <a:t>незрівнянно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радість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Прозираючи</a:t>
            </a:r>
            <a:r>
              <a:rPr lang="ru-RU" dirty="0" smtClean="0"/>
              <a:t> думкою в </a:t>
            </a:r>
            <a:r>
              <a:rPr lang="ru-RU" dirty="0" err="1" smtClean="0"/>
              <a:t>майбутнє</a:t>
            </a:r>
            <a:r>
              <a:rPr lang="en-US" dirty="0" smtClean="0"/>
              <a:t> </a:t>
            </a:r>
            <a:r>
              <a:rPr lang="ru-RU" dirty="0" smtClean="0"/>
              <a:t>, Сковорода </a:t>
            </a:r>
            <a:r>
              <a:rPr lang="ru-RU" dirty="0" err="1" smtClean="0"/>
              <a:t>замислювався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буде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прийдешнього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мріялось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smtClean="0"/>
              <a:t>стане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досконалою</a:t>
            </a:r>
            <a:r>
              <a:rPr lang="ru-RU" dirty="0" smtClean="0"/>
              <a:t> – </a:t>
            </a:r>
            <a:r>
              <a:rPr lang="ru-RU" dirty="0" err="1" smtClean="0"/>
              <a:t>розумною</a:t>
            </a:r>
            <a:r>
              <a:rPr lang="ru-RU" dirty="0" smtClean="0"/>
              <a:t>, доброю, порядною, справедливою,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виникало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3400" b="1" dirty="0" smtClean="0"/>
              <a:t>як </a:t>
            </a:r>
            <a:r>
              <a:rPr lang="ru-RU" sz="3400" b="1" dirty="0" smtClean="0"/>
              <a:t>же </a:t>
            </a:r>
            <a:r>
              <a:rPr lang="ru-RU" sz="3400" b="1" dirty="0" err="1" smtClean="0"/>
              <a:t>досягти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такої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досконалості</a:t>
            </a:r>
            <a:r>
              <a:rPr lang="ru-RU" sz="3400" b="1" dirty="0" smtClean="0"/>
              <a:t>?</a:t>
            </a:r>
          </a:p>
          <a:p>
            <a:endParaRPr lang="ru-RU" dirty="0" smtClean="0"/>
          </a:p>
          <a:p>
            <a:r>
              <a:rPr lang="ru-RU" b="1" dirty="0" err="1" smtClean="0"/>
              <a:t>Поширенням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. У </a:t>
            </a:r>
            <a:r>
              <a:rPr lang="ru-RU" dirty="0" err="1" smtClean="0"/>
              <a:t>філософських</a:t>
            </a:r>
            <a:r>
              <a:rPr lang="ru-RU" dirty="0" smtClean="0"/>
              <a:t> листах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працях</a:t>
            </a:r>
            <a:r>
              <a:rPr lang="ru-RU" dirty="0" smtClean="0"/>
              <a:t> Сковорода </a:t>
            </a:r>
            <a:r>
              <a:rPr lang="ru-RU" dirty="0" err="1" smtClean="0"/>
              <a:t>утверджував</a:t>
            </a:r>
            <a:r>
              <a:rPr lang="ru-RU" dirty="0" smtClean="0"/>
              <a:t> культ </a:t>
            </a:r>
            <a:r>
              <a:rPr lang="ru-RU" dirty="0" err="1" smtClean="0"/>
              <a:t>розуму</a:t>
            </a:r>
            <a:r>
              <a:rPr lang="ru-RU" dirty="0" smtClean="0"/>
              <a:t>, </a:t>
            </a:r>
            <a:r>
              <a:rPr lang="ru-RU" dirty="0" smtClean="0"/>
              <a:t>без </a:t>
            </a:r>
            <a:r>
              <a:rPr lang="ru-RU" dirty="0" err="1" smtClean="0"/>
              <a:t>якого</a:t>
            </a:r>
            <a:r>
              <a:rPr lang="ru-RU" dirty="0" smtClean="0"/>
              <a:t> наше </a:t>
            </a:r>
            <a:r>
              <a:rPr lang="ru-RU" dirty="0" err="1" smtClean="0"/>
              <a:t>життя</a:t>
            </a:r>
            <a:r>
              <a:rPr lang="ru-RU" dirty="0" smtClean="0"/>
              <a:t> 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твори </a:t>
            </a:r>
            <a:r>
              <a:rPr lang="ru-RU" dirty="0" err="1" smtClean="0"/>
              <a:t>допомагають</a:t>
            </a:r>
            <a:r>
              <a:rPr lang="ru-RU" dirty="0" smtClean="0"/>
              <a:t> нам </a:t>
            </a:r>
            <a:r>
              <a:rPr lang="ru-RU" dirty="0" err="1" smtClean="0"/>
              <a:t>збагнути</a:t>
            </a:r>
            <a:r>
              <a:rPr lang="ru-RU" dirty="0" smtClean="0"/>
              <a:t> шляхи 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 </a:t>
            </a:r>
            <a:r>
              <a:rPr lang="ru-RU" dirty="0" smtClean="0"/>
              <a:t>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свідчень</a:t>
            </a:r>
            <a:r>
              <a:rPr lang="ru-RU" dirty="0" smtClean="0"/>
              <a:t> </a:t>
            </a:r>
            <a:r>
              <a:rPr lang="ru-RU" dirty="0" err="1" smtClean="0"/>
              <a:t>глибини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Сковороди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афористичність</a:t>
            </a:r>
            <a:r>
              <a:rPr lang="ru-RU" dirty="0" smtClean="0"/>
              <a:t>. Не одна </a:t>
            </a:r>
            <a:r>
              <a:rPr lang="ru-RU" dirty="0" err="1" smtClean="0"/>
              <a:t>крилата</a:t>
            </a:r>
            <a:r>
              <a:rPr lang="ru-RU" dirty="0" smtClean="0"/>
              <a:t> фраза </a:t>
            </a:r>
            <a:r>
              <a:rPr lang="ru-RU" dirty="0" err="1" smtClean="0"/>
              <a:t>пішла</a:t>
            </a:r>
            <a:r>
              <a:rPr lang="ru-RU" dirty="0" smtClean="0"/>
              <a:t> </a:t>
            </a:r>
            <a:r>
              <a:rPr lang="ru-RU" dirty="0" err="1" smtClean="0"/>
              <a:t>мандрувати</a:t>
            </a:r>
            <a:r>
              <a:rPr lang="ru-RU" dirty="0" smtClean="0"/>
              <a:t> по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писань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115196" cy="145223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Афоризми   Сковороди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Сліпі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, коли </a:t>
            </a:r>
            <a:r>
              <a:rPr lang="ru-RU" dirty="0" err="1" smtClean="0"/>
              <a:t>затулені</a:t>
            </a:r>
            <a:r>
              <a:rPr lang="ru-RU" dirty="0" smtClean="0"/>
              <a:t> </a:t>
            </a:r>
            <a:r>
              <a:rPr lang="ru-RU" dirty="0" err="1" smtClean="0"/>
              <a:t>зіниці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ліки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приємні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істина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сувора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Все </a:t>
            </a:r>
            <a:r>
              <a:rPr lang="ru-RU" dirty="0" err="1" smtClean="0"/>
              <a:t>минає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зостається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Кому душа </a:t>
            </a:r>
            <a:r>
              <a:rPr lang="ru-RU" dirty="0" err="1" smtClean="0"/>
              <a:t>болить</a:t>
            </a:r>
            <a:r>
              <a:rPr lang="ru-RU" dirty="0" smtClean="0"/>
              <a:t>, тому весь </a:t>
            </a:r>
            <a:r>
              <a:rPr lang="ru-RU" dirty="0" err="1" smtClean="0"/>
              <a:t>світ</a:t>
            </a:r>
            <a:r>
              <a:rPr lang="ru-RU" dirty="0" smtClean="0"/>
              <a:t> плаче. </a:t>
            </a:r>
          </a:p>
          <a:p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пізнається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часу,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втрачений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робиш</a:t>
            </a:r>
            <a:r>
              <a:rPr lang="ru-RU" dirty="0" smtClean="0"/>
              <a:t> </a:t>
            </a:r>
            <a:r>
              <a:rPr lang="ru-RU" dirty="0" err="1" smtClean="0"/>
              <a:t>найкращу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для тебе </a:t>
            </a:r>
            <a:r>
              <a:rPr lang="ru-RU" dirty="0" err="1" smtClean="0"/>
              <a:t>рятівну</a:t>
            </a:r>
            <a:r>
              <a:rPr lang="ru-RU" dirty="0" smtClean="0"/>
              <a:t> справу, коли твердо </a:t>
            </a:r>
            <a:r>
              <a:rPr lang="ru-RU" dirty="0" err="1" smtClean="0"/>
              <a:t>ступаєш</a:t>
            </a:r>
            <a:r>
              <a:rPr lang="ru-RU" dirty="0" smtClean="0"/>
              <a:t> по шляху доброго </a:t>
            </a:r>
            <a:r>
              <a:rPr lang="ru-RU" dirty="0" err="1" smtClean="0"/>
              <a:t>глузду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нерозумно</a:t>
            </a:r>
            <a:r>
              <a:rPr lang="ru-RU" dirty="0" smtClean="0"/>
              <a:t> </a:t>
            </a:r>
            <a:r>
              <a:rPr lang="ru-RU" dirty="0" err="1" smtClean="0"/>
              <a:t>випрошувати</a:t>
            </a:r>
            <a:r>
              <a:rPr lang="ru-RU" dirty="0" smtClean="0"/>
              <a:t> те,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можеш</a:t>
            </a:r>
            <a:r>
              <a:rPr lang="ru-RU" dirty="0" smtClean="0"/>
              <a:t> сам </a:t>
            </a:r>
            <a:r>
              <a:rPr lang="ru-RU" dirty="0" err="1" smtClean="0"/>
              <a:t>досягти</a:t>
            </a:r>
            <a:r>
              <a:rPr lang="ru-RU" dirty="0" smtClean="0"/>
              <a:t>! </a:t>
            </a:r>
          </a:p>
          <a:p>
            <a:r>
              <a:rPr lang="ru-RU" dirty="0" smtClean="0"/>
              <a:t>Коли </a:t>
            </a:r>
            <a:r>
              <a:rPr lang="ru-RU" dirty="0" err="1" smtClean="0"/>
              <a:t>ти</a:t>
            </a:r>
            <a:r>
              <a:rPr lang="ru-RU" dirty="0" smtClean="0"/>
              <a:t> твердо </a:t>
            </a:r>
            <a:r>
              <a:rPr lang="ru-RU" dirty="0" err="1" smtClean="0"/>
              <a:t>йдеш</a:t>
            </a:r>
            <a:r>
              <a:rPr lang="ru-RU" dirty="0" smtClean="0"/>
              <a:t> шляхом, </a:t>
            </a:r>
            <a:r>
              <a:rPr lang="ru-RU" dirty="0" err="1" smtClean="0"/>
              <a:t>яким</a:t>
            </a:r>
            <a:r>
              <a:rPr lang="ru-RU" dirty="0" smtClean="0"/>
              <a:t> почав </a:t>
            </a:r>
            <a:r>
              <a:rPr lang="ru-RU" dirty="0" err="1" smtClean="0"/>
              <a:t>іти</a:t>
            </a:r>
            <a:r>
              <a:rPr lang="ru-RU" dirty="0" smtClean="0"/>
              <a:t>, то, на мою думку,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щасливий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Коли не </a:t>
            </a:r>
            <a:r>
              <a:rPr lang="ru-RU" dirty="0" err="1" smtClean="0"/>
              <a:t>зможу</a:t>
            </a:r>
            <a:r>
              <a:rPr lang="ru-RU" dirty="0" smtClean="0"/>
              <a:t> </a:t>
            </a:r>
            <a:r>
              <a:rPr lang="ru-RU" dirty="0" err="1" smtClean="0"/>
              <a:t>нічим</a:t>
            </a:r>
            <a:r>
              <a:rPr lang="ru-RU" dirty="0" smtClean="0"/>
              <a:t> </a:t>
            </a:r>
            <a:r>
              <a:rPr lang="ru-RU" dirty="0" err="1" smtClean="0"/>
              <a:t>любій</a:t>
            </a:r>
            <a:r>
              <a:rPr lang="ru-RU" dirty="0" smtClean="0"/>
              <a:t> </a:t>
            </a:r>
            <a:r>
              <a:rPr lang="ru-RU" dirty="0" err="1" smtClean="0"/>
              <a:t>вітчизні</a:t>
            </a:r>
            <a:r>
              <a:rPr lang="ru-RU" dirty="0" smtClean="0"/>
              <a:t> </a:t>
            </a:r>
            <a:r>
              <a:rPr lang="ru-RU" dirty="0" err="1" smtClean="0"/>
              <a:t>прислужитись</a:t>
            </a:r>
            <a:r>
              <a:rPr lang="ru-RU" dirty="0" smtClean="0"/>
              <a:t>, в </a:t>
            </a:r>
            <a:r>
              <a:rPr lang="ru-RU" dirty="0" err="1" smtClean="0"/>
              <a:t>усякому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намагатимуся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не </a:t>
            </a:r>
            <a:r>
              <a:rPr lang="ru-RU" dirty="0" err="1" smtClean="0"/>
              <a:t>шкодити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4"/>
            <a:ext cx="6858048" cy="521494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думає</a:t>
            </a:r>
            <a:r>
              <a:rPr lang="ru-RU" dirty="0" smtClean="0"/>
              <a:t> про науку, той любить </a:t>
            </a:r>
            <a:r>
              <a:rPr lang="ru-RU" dirty="0" err="1" smtClean="0"/>
              <a:t>її</a:t>
            </a:r>
            <a:r>
              <a:rPr lang="ru-RU" dirty="0" smtClean="0"/>
              <a:t>, а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любить, той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перестае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зовні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здавався</a:t>
            </a:r>
            <a:r>
              <a:rPr lang="ru-RU" dirty="0" smtClean="0"/>
              <a:t> </a:t>
            </a:r>
            <a:r>
              <a:rPr lang="ru-RU" dirty="0" err="1" smtClean="0"/>
              <a:t>бездіяльним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Ні</a:t>
            </a:r>
            <a:r>
              <a:rPr lang="ru-RU" dirty="0" smtClean="0"/>
              <a:t> про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турбуватись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за </a:t>
            </a:r>
            <a:r>
              <a:rPr lang="ru-RU" dirty="0" err="1" smtClean="0"/>
              <a:t>чим</a:t>
            </a:r>
            <a:r>
              <a:rPr lang="ru-RU" dirty="0" smtClean="0"/>
              <a:t> не </a:t>
            </a:r>
            <a:r>
              <a:rPr lang="ru-RU" dirty="0" err="1" smtClean="0"/>
              <a:t>шкодувати</a:t>
            </a:r>
            <a:r>
              <a:rPr lang="ru-RU" dirty="0" smtClean="0"/>
              <a:t> </a:t>
            </a:r>
            <a:r>
              <a:rPr lang="ru-RU" dirty="0" smtClean="0"/>
              <a:t>- значить, не </a:t>
            </a:r>
            <a:r>
              <a:rPr lang="ru-RU" dirty="0" err="1" smtClean="0"/>
              <a:t>жити</a:t>
            </a:r>
            <a:r>
              <a:rPr lang="ru-RU" dirty="0" smtClean="0"/>
              <a:t>, а бути мертвим,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турбота</a:t>
            </a:r>
            <a:r>
              <a:rPr lang="ru-RU" dirty="0" smtClean="0"/>
              <a:t> -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, а </a:t>
            </a:r>
            <a:r>
              <a:rPr lang="ru-RU" dirty="0" err="1" smtClean="0"/>
              <a:t>життя</a:t>
            </a:r>
            <a:r>
              <a:rPr lang="ru-RU" dirty="0" smtClean="0"/>
              <a:t> - се </a:t>
            </a:r>
            <a:r>
              <a:rPr lang="ru-RU" dirty="0" err="1" smtClean="0"/>
              <a:t>рух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солодше</a:t>
            </a:r>
            <a:r>
              <a:rPr lang="ru-RU" dirty="0" smtClean="0"/>
              <a:t> за те, коли любить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до тебе добра душа? </a:t>
            </a:r>
          </a:p>
          <a:p>
            <a:r>
              <a:rPr lang="ru-RU" dirty="0" err="1" smtClean="0"/>
              <a:t>Надмір</a:t>
            </a:r>
            <a:r>
              <a:rPr lang="ru-RU" dirty="0" smtClean="0"/>
              <a:t> </a:t>
            </a:r>
            <a:r>
              <a:rPr lang="ru-RU" dirty="0" err="1" smtClean="0"/>
              <a:t>породжує</a:t>
            </a:r>
            <a:r>
              <a:rPr lang="ru-RU" dirty="0" smtClean="0"/>
              <a:t> </a:t>
            </a:r>
            <a:r>
              <a:rPr lang="ru-RU" dirty="0" err="1" smtClean="0"/>
              <a:t>пересит</a:t>
            </a:r>
            <a:r>
              <a:rPr lang="ru-RU" dirty="0" smtClean="0"/>
              <a:t>, </a:t>
            </a:r>
            <a:r>
              <a:rPr lang="ru-RU" dirty="0" err="1" smtClean="0"/>
              <a:t>пересит</a:t>
            </a:r>
            <a:r>
              <a:rPr lang="ru-RU" dirty="0" smtClean="0"/>
              <a:t> - </a:t>
            </a:r>
            <a:r>
              <a:rPr lang="ru-RU" dirty="0" err="1" smtClean="0"/>
              <a:t>нудьгу</a:t>
            </a:r>
            <a:r>
              <a:rPr lang="ru-RU" dirty="0" smtClean="0"/>
              <a:t>, </a:t>
            </a:r>
            <a:r>
              <a:rPr lang="ru-RU" dirty="0" err="1" smtClean="0"/>
              <a:t>нудьга</a:t>
            </a:r>
            <a:r>
              <a:rPr lang="ru-RU" dirty="0" smtClean="0"/>
              <a:t> ж - </a:t>
            </a:r>
            <a:r>
              <a:rPr lang="ru-RU" dirty="0" err="1" smtClean="0"/>
              <a:t>душевну</a:t>
            </a:r>
            <a:r>
              <a:rPr lang="ru-RU" dirty="0" smtClean="0"/>
              <a:t> </a:t>
            </a:r>
            <a:r>
              <a:rPr lang="ru-RU" dirty="0" err="1" smtClean="0"/>
              <a:t>тугу</a:t>
            </a:r>
            <a:r>
              <a:rPr lang="ru-RU" dirty="0" smtClean="0"/>
              <a:t>, а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хворіє</a:t>
            </a:r>
            <a:r>
              <a:rPr lang="ru-RU" dirty="0" smtClean="0"/>
              <a:t> на се, того не </a:t>
            </a:r>
            <a:r>
              <a:rPr lang="ru-RU" dirty="0" err="1" smtClean="0"/>
              <a:t>назвеш</a:t>
            </a:r>
            <a:r>
              <a:rPr lang="ru-RU" dirty="0" smtClean="0"/>
              <a:t> </a:t>
            </a:r>
            <a:r>
              <a:rPr lang="ru-RU" dirty="0" err="1" smtClean="0"/>
              <a:t>здоровим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; коли хочу, </a:t>
            </a:r>
            <a:r>
              <a:rPr lang="ru-RU" dirty="0" err="1" smtClean="0"/>
              <a:t>щоб</a:t>
            </a:r>
            <a:r>
              <a:rPr lang="ru-RU" dirty="0" smtClean="0"/>
              <a:t> мене любили, я сам перший люблю. </a:t>
            </a:r>
          </a:p>
          <a:p>
            <a:r>
              <a:rPr lang="ru-RU" dirty="0" err="1" smtClean="0"/>
              <a:t>Хіба</a:t>
            </a:r>
            <a:r>
              <a:rPr lang="ru-RU" dirty="0" smtClean="0"/>
              <a:t> </a:t>
            </a:r>
            <a:r>
              <a:rPr lang="ru-RU" dirty="0" err="1" smtClean="0"/>
              <a:t>розумно</a:t>
            </a:r>
            <a:r>
              <a:rPr lang="ru-RU" dirty="0" smtClean="0"/>
              <a:t> чинить той, </a:t>
            </a:r>
            <a:r>
              <a:rPr lang="ru-RU" dirty="0" err="1" smtClean="0"/>
              <a:t>хто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довгий</a:t>
            </a:r>
            <a:r>
              <a:rPr lang="ru-RU" dirty="0" smtClean="0"/>
              <a:t> шлях, в </a:t>
            </a:r>
            <a:r>
              <a:rPr lang="ru-RU" dirty="0" err="1" smtClean="0"/>
              <a:t>ході</a:t>
            </a:r>
            <a:r>
              <a:rPr lang="ru-RU" dirty="0" smtClean="0"/>
              <a:t> не </a:t>
            </a:r>
            <a:r>
              <a:rPr lang="ru-RU" dirty="0" err="1" smtClean="0"/>
              <a:t>дотримує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?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Наступний</a:t>
            </a:r>
            <a:r>
              <a:rPr lang="ru-RU" dirty="0" smtClean="0"/>
              <a:t>, весело </a:t>
            </a:r>
            <a:r>
              <a:rPr lang="ru-RU" dirty="0" err="1" smtClean="0"/>
              <a:t>освітлений</a:t>
            </a:r>
            <a:r>
              <a:rPr lang="ru-RU" dirty="0" smtClean="0"/>
              <a:t> </a:t>
            </a:r>
            <a:r>
              <a:rPr lang="ru-RU" dirty="0" smtClean="0"/>
              <a:t>день, </a:t>
            </a:r>
            <a:r>
              <a:rPr lang="ru-RU" dirty="0" smtClean="0"/>
              <a:t>- </a:t>
            </a:r>
            <a:r>
              <a:rPr lang="ru-RU" dirty="0" err="1" smtClean="0"/>
              <a:t>плід</a:t>
            </a:r>
            <a:r>
              <a:rPr lang="ru-RU" dirty="0" smtClean="0"/>
              <a:t> </a:t>
            </a:r>
            <a:r>
              <a:rPr lang="ru-RU" dirty="0" err="1" smtClean="0"/>
              <a:t>учорашнього</a:t>
            </a:r>
            <a:r>
              <a:rPr lang="ru-RU" dirty="0" smtClean="0"/>
              <a:t>, так само як добра </a:t>
            </a:r>
            <a:r>
              <a:rPr lang="ru-RU" dirty="0" err="1" smtClean="0"/>
              <a:t>старість</a:t>
            </a:r>
            <a:r>
              <a:rPr lang="ru-RU" dirty="0" smtClean="0"/>
              <a:t> - </a:t>
            </a:r>
            <a:r>
              <a:rPr lang="ru-RU" dirty="0" err="1" smtClean="0"/>
              <a:t>нагорода</a:t>
            </a:r>
            <a:r>
              <a:rPr lang="ru-RU" dirty="0" smtClean="0"/>
              <a:t> </a:t>
            </a:r>
            <a:r>
              <a:rPr lang="ru-RU" dirty="0" err="1" smtClean="0"/>
              <a:t>гарної</a:t>
            </a:r>
            <a:r>
              <a:rPr lang="ru-RU" dirty="0" smtClean="0"/>
              <a:t> </a:t>
            </a:r>
            <a:r>
              <a:rPr lang="ru-RU" dirty="0" err="1" smtClean="0"/>
              <a:t>юності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Солодке </a:t>
            </a:r>
            <a:r>
              <a:rPr lang="ru-RU" dirty="0" err="1" smtClean="0"/>
              <a:t>пізнає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проковтнути</a:t>
            </a:r>
            <a:r>
              <a:rPr lang="ru-RU" dirty="0" smtClean="0"/>
              <a:t> </a:t>
            </a:r>
            <a:r>
              <a:rPr lang="ru-RU" dirty="0" err="1" smtClean="0"/>
              <a:t>неприємне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 любить </a:t>
            </a:r>
            <a:r>
              <a:rPr lang="ru-RU" dirty="0" err="1" smtClean="0"/>
              <a:t>серце</a:t>
            </a:r>
            <a:r>
              <a:rPr lang="ru-RU" dirty="0" smtClean="0"/>
              <a:t>, не </a:t>
            </a:r>
            <a:r>
              <a:rPr lang="ru-RU" dirty="0" err="1" smtClean="0"/>
              <a:t>бачачи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вподобав</a:t>
            </a:r>
            <a:r>
              <a:rPr lang="ru-RU" dirty="0" smtClean="0"/>
              <a:t>, на те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перетворився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 за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судіть</a:t>
            </a:r>
            <a:r>
              <a:rPr lang="ru-RU" dirty="0" smtClean="0"/>
              <a:t>, а за </a:t>
            </a:r>
            <a:r>
              <a:rPr lang="ru-RU" dirty="0" err="1" smtClean="0"/>
              <a:t>серце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той, </a:t>
            </a:r>
            <a:r>
              <a:rPr lang="ru-RU" dirty="0" err="1" smtClean="0"/>
              <a:t>чиє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в </a:t>
            </a:r>
            <a:r>
              <a:rPr lang="ru-RU" dirty="0" err="1" smtClean="0"/>
              <a:t>нім</a:t>
            </a:r>
            <a:r>
              <a:rPr lang="ru-RU" dirty="0" smtClean="0"/>
              <a:t>: </a:t>
            </a:r>
            <a:r>
              <a:rPr lang="ru-RU" dirty="0" err="1" smtClean="0"/>
              <a:t>вовче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- </a:t>
            </a:r>
            <a:r>
              <a:rPr lang="ru-RU" dirty="0" err="1" smtClean="0"/>
              <a:t>справдешній</a:t>
            </a:r>
            <a:r>
              <a:rPr lang="ru-RU" dirty="0" smtClean="0"/>
              <a:t> </a:t>
            </a:r>
            <a:r>
              <a:rPr lang="ru-RU" dirty="0" err="1" smtClean="0"/>
              <a:t>вовк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людське</a:t>
            </a:r>
            <a:r>
              <a:rPr lang="ru-RU" dirty="0" smtClean="0"/>
              <a:t>;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боброве</a:t>
            </a:r>
            <a:r>
              <a:rPr lang="ru-RU" dirty="0" smtClean="0"/>
              <a:t> - бобер,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вовчий</a:t>
            </a:r>
            <a:r>
              <a:rPr lang="ru-RU" dirty="0" smtClean="0"/>
              <a:t>;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вепрове</a:t>
            </a:r>
            <a:r>
              <a:rPr lang="ru-RU" dirty="0" smtClean="0"/>
              <a:t> - </a:t>
            </a:r>
            <a:r>
              <a:rPr lang="ru-RU" dirty="0" err="1" smtClean="0"/>
              <a:t>вепр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подоба</a:t>
            </a:r>
            <a:r>
              <a:rPr lang="ru-RU" dirty="0" smtClean="0"/>
              <a:t> бобра. </a:t>
            </a:r>
          </a:p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сліпа</a:t>
            </a:r>
            <a:r>
              <a:rPr lang="ru-RU" dirty="0" smtClean="0"/>
              <a:t> у себе </a:t>
            </a:r>
            <a:r>
              <a:rPr lang="ru-RU" dirty="0" err="1" smtClean="0"/>
              <a:t>вдома</a:t>
            </a:r>
            <a:r>
              <a:rPr lang="ru-RU" dirty="0" smtClean="0"/>
              <a:t>, стати </a:t>
            </a:r>
            <a:r>
              <a:rPr lang="ru-RU" dirty="0" err="1" smtClean="0"/>
              <a:t>зрячою</a:t>
            </a:r>
            <a:r>
              <a:rPr lang="ru-RU" dirty="0" smtClean="0"/>
              <a:t> на </a:t>
            </a:r>
            <a:r>
              <a:rPr lang="ru-RU" dirty="0" err="1" smtClean="0"/>
              <a:t>базарі</a:t>
            </a:r>
            <a:r>
              <a:rPr lang="ru-RU" dirty="0" smtClean="0"/>
              <a:t>? </a:t>
            </a:r>
          </a:p>
          <a:p>
            <a:r>
              <a:rPr lang="ru-RU" dirty="0" err="1" smtClean="0"/>
              <a:t>Пізнаєш</a:t>
            </a:r>
            <a:r>
              <a:rPr lang="ru-RU" dirty="0" smtClean="0"/>
              <a:t> </a:t>
            </a:r>
            <a:r>
              <a:rPr lang="ru-RU" dirty="0" err="1" smtClean="0"/>
              <a:t>істину</a:t>
            </a:r>
            <a:r>
              <a:rPr lang="ru-RU" dirty="0" smtClean="0"/>
              <a:t> - </a:t>
            </a:r>
            <a:r>
              <a:rPr lang="ru-RU" dirty="0" err="1" smtClean="0"/>
              <a:t>ввійде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у кров твою </a:t>
            </a:r>
            <a:r>
              <a:rPr lang="ru-RU" dirty="0" err="1" smtClean="0"/>
              <a:t>сонце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Хіба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про </a:t>
            </a:r>
            <a:r>
              <a:rPr lang="ru-RU" dirty="0" err="1" smtClean="0"/>
              <a:t>біле</a:t>
            </a:r>
            <a:r>
              <a:rPr lang="ru-RU" dirty="0" smtClean="0"/>
              <a:t> той, </a:t>
            </a:r>
            <a:r>
              <a:rPr lang="ru-RU" dirty="0" err="1" smtClean="0"/>
              <a:t>котрому</a:t>
            </a:r>
            <a:r>
              <a:rPr lang="ru-RU" dirty="0" smtClean="0"/>
              <a:t> </a:t>
            </a:r>
            <a:r>
              <a:rPr lang="ru-RU" dirty="0" err="1" smtClean="0"/>
              <a:t>невідоме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чорне</a:t>
            </a:r>
            <a:r>
              <a:rPr lang="ru-RU" dirty="0" smtClean="0"/>
              <a:t>? </a:t>
            </a:r>
          </a:p>
          <a:p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нам те, про </a:t>
            </a:r>
            <a:r>
              <a:rPr lang="ru-RU" dirty="0" err="1" smtClean="0"/>
              <a:t>що</a:t>
            </a:r>
            <a:r>
              <a:rPr lang="ru-RU" dirty="0" smtClean="0"/>
              <a:t> ми у </a:t>
            </a:r>
            <a:r>
              <a:rPr lang="ru-RU" dirty="0" err="1" smtClean="0"/>
              <a:t>темряві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здогадувалися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блудити</a:t>
            </a:r>
            <a:r>
              <a:rPr lang="ru-RU" dirty="0" smtClean="0"/>
              <a:t> нога твоя, коли блудить </a:t>
            </a:r>
            <a:r>
              <a:rPr lang="ru-RU" dirty="0" err="1" smtClean="0"/>
              <a:t>серце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амять с посл. доступом 4"/>
          <p:cNvSpPr/>
          <p:nvPr/>
        </p:nvSpPr>
        <p:spPr>
          <a:xfrm>
            <a:off x="0" y="0"/>
            <a:ext cx="8858312" cy="6715172"/>
          </a:xfrm>
          <a:prstGeom prst="flowChartMagneticTap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Григорій</a:t>
            </a:r>
            <a:r>
              <a:rPr lang="ru-RU" dirty="0" smtClean="0"/>
              <a:t> Сковорода </a:t>
            </a:r>
            <a:r>
              <a:rPr lang="ru-RU" dirty="0" err="1" smtClean="0"/>
              <a:t>змінив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наук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просвітницька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сприяла</a:t>
            </a:r>
            <a:r>
              <a:rPr lang="ru-RU" dirty="0" smtClean="0"/>
              <a:t> </a:t>
            </a:r>
            <a:r>
              <a:rPr lang="ru-RU" dirty="0" err="1" smtClean="0"/>
              <a:t>відкриттю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(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Харкові</a:t>
            </a:r>
            <a:r>
              <a:rPr lang="ru-RU" dirty="0" smtClean="0"/>
              <a:t>). </a:t>
            </a:r>
            <a:r>
              <a:rPr lang="ru-RU" dirty="0" smtClean="0"/>
              <a:t>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наче</a:t>
            </a:r>
            <a:r>
              <a:rPr lang="ru-RU" dirty="0" smtClean="0"/>
              <a:t> </a:t>
            </a:r>
            <a:r>
              <a:rPr lang="ru-RU" dirty="0" err="1" smtClean="0"/>
              <a:t>підсумували</a:t>
            </a:r>
            <a:r>
              <a:rPr lang="ru-RU" dirty="0" smtClean="0"/>
              <a:t> </a:t>
            </a:r>
            <a:r>
              <a:rPr lang="ru-RU" dirty="0" err="1" smtClean="0"/>
              <a:t>найвищі</a:t>
            </a:r>
            <a:r>
              <a:rPr lang="ru-RU" dirty="0" smtClean="0"/>
              <a:t> </a:t>
            </a:r>
            <a:r>
              <a:rPr lang="ru-RU" dirty="0" err="1" smtClean="0"/>
              <a:t>здобутки</a:t>
            </a:r>
            <a:r>
              <a:rPr lang="ru-RU" dirty="0" smtClean="0"/>
              <a:t> </a:t>
            </a:r>
            <a:r>
              <a:rPr lang="ru-RU" dirty="0" err="1" smtClean="0"/>
              <a:t>давньої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Сковорода </a:t>
            </a:r>
            <a:r>
              <a:rPr lang="ru-RU" dirty="0" err="1" smtClean="0"/>
              <a:t>оспівував</a:t>
            </a:r>
            <a:r>
              <a:rPr lang="ru-RU" dirty="0" smtClean="0"/>
              <a:t> красу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працьовитих</a:t>
            </a:r>
            <a:r>
              <a:rPr lang="ru-RU" dirty="0" smtClean="0"/>
              <a:t> людей,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волі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висміяв</a:t>
            </a:r>
            <a:r>
              <a:rPr lang="ru-RU" dirty="0" smtClean="0"/>
              <a:t> </a:t>
            </a:r>
            <a:r>
              <a:rPr lang="ru-RU" dirty="0" err="1" smtClean="0"/>
              <a:t>панівну</a:t>
            </a:r>
            <a:r>
              <a:rPr lang="ru-RU" dirty="0" smtClean="0"/>
              <a:t> </a:t>
            </a:r>
            <a:r>
              <a:rPr lang="ru-RU" dirty="0" err="1" smtClean="0"/>
              <a:t>верхівку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паразитизм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знущання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народу, проголосив </a:t>
            </a:r>
            <a:r>
              <a:rPr lang="ru-RU" dirty="0" err="1" smtClean="0"/>
              <a:t>людину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волю </a:t>
            </a:r>
            <a:r>
              <a:rPr lang="ru-RU" dirty="0" smtClean="0"/>
              <a:t> </a:t>
            </a:r>
            <a:r>
              <a:rPr lang="ru-RU" dirty="0" err="1" smtClean="0"/>
              <a:t>найвищою</a:t>
            </a:r>
            <a:r>
              <a:rPr lang="ru-RU" dirty="0" smtClean="0"/>
              <a:t> </a:t>
            </a:r>
            <a:r>
              <a:rPr lang="ru-RU" dirty="0" err="1" smtClean="0"/>
              <a:t>цінністю</a:t>
            </a:r>
            <a:r>
              <a:rPr lang="ru-RU" dirty="0" smtClean="0"/>
              <a:t> . Сковорода </a:t>
            </a:r>
            <a:r>
              <a:rPr lang="ru-RU" dirty="0" err="1" smtClean="0"/>
              <a:t>розвинув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гуманізму</a:t>
            </a:r>
            <a:r>
              <a:rPr lang="ru-RU" dirty="0" smtClean="0"/>
              <a:t>, </a:t>
            </a:r>
            <a:r>
              <a:rPr lang="ru-RU" dirty="0" err="1" smtClean="0"/>
              <a:t>вніс</a:t>
            </a:r>
            <a:r>
              <a:rPr lang="ru-RU" dirty="0" smtClean="0"/>
              <a:t>  </a:t>
            </a:r>
            <a:r>
              <a:rPr lang="ru-RU" dirty="0" smtClean="0"/>
              <a:t>у </a:t>
            </a:r>
            <a:r>
              <a:rPr lang="ru-RU" dirty="0" smtClean="0"/>
              <a:t>нашу </a:t>
            </a:r>
            <a:r>
              <a:rPr lang="ru-RU" dirty="0" err="1" smtClean="0"/>
              <a:t>літературу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теми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сатира </a:t>
            </a:r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 для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сатири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. Сковорода – перший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по-новому </a:t>
            </a:r>
            <a:r>
              <a:rPr lang="ru-RU" dirty="0" err="1" smtClean="0"/>
              <a:t>поставився</a:t>
            </a:r>
            <a:r>
              <a:rPr lang="ru-RU" dirty="0" smtClean="0"/>
              <a:t> до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розірвавши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заборон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сковував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. Народна </a:t>
            </a:r>
            <a:r>
              <a:rPr lang="ru-RU" dirty="0" err="1" smtClean="0"/>
              <a:t>мудрість</a:t>
            </a:r>
            <a:r>
              <a:rPr lang="ru-RU" dirty="0" smtClean="0"/>
              <a:t> стала основою в </a:t>
            </a:r>
            <a:r>
              <a:rPr lang="ru-RU" dirty="0" err="1" smtClean="0"/>
              <a:t>трактуванні</a:t>
            </a:r>
            <a:r>
              <a:rPr lang="ru-RU" dirty="0" smtClean="0"/>
              <a:t> </a:t>
            </a:r>
            <a:r>
              <a:rPr lang="ru-RU" dirty="0" err="1" smtClean="0"/>
              <a:t>письменником-філософом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Над </a:t>
            </a:r>
            <a:r>
              <a:rPr lang="uk-UA" dirty="0" smtClean="0"/>
              <a:t>презентацією працювала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42915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uk-UA" sz="4800" b="1" i="1" dirty="0" smtClean="0">
                <a:solidFill>
                  <a:srgbClr val="00B050"/>
                </a:solidFill>
              </a:rPr>
              <a:t>Іванюк Таня</a:t>
            </a:r>
            <a:r>
              <a:rPr lang="uk-UA" dirty="0" smtClean="0"/>
              <a:t>,</a:t>
            </a:r>
          </a:p>
          <a:p>
            <a:pPr algn="ctr">
              <a:lnSpc>
                <a:spcPct val="200000"/>
              </a:lnSpc>
              <a:buNone/>
            </a:pPr>
            <a:r>
              <a:rPr lang="uk-UA" dirty="0" smtClean="0"/>
              <a:t> учениця </a:t>
            </a:r>
            <a:r>
              <a:rPr lang="uk-UA" b="1" i="1" dirty="0" smtClean="0">
                <a:solidFill>
                  <a:srgbClr val="00B050"/>
                </a:solidFill>
              </a:rPr>
              <a:t>9-А</a:t>
            </a:r>
            <a:r>
              <a:rPr lang="uk-UA" dirty="0" smtClean="0"/>
              <a:t> класу </a:t>
            </a:r>
          </a:p>
          <a:p>
            <a:pPr algn="ctr">
              <a:lnSpc>
                <a:spcPct val="200000"/>
              </a:lnSpc>
              <a:buNone/>
            </a:pPr>
            <a:r>
              <a:rPr lang="uk-UA" dirty="0" err="1" smtClean="0"/>
              <a:t>Шумської</a:t>
            </a:r>
            <a:r>
              <a:rPr lang="uk-UA" dirty="0" smtClean="0"/>
              <a:t> ЗОШ І-ІІІ ст. №2.</a:t>
            </a:r>
          </a:p>
          <a:p>
            <a:pPr algn="ctr">
              <a:lnSpc>
                <a:spcPct val="200000"/>
              </a:lnSpc>
              <a:buNone/>
            </a:pPr>
            <a:r>
              <a:rPr lang="uk-UA" dirty="0" smtClean="0"/>
              <a:t>Грудень, 2011р.</a:t>
            </a:r>
            <a:endParaRPr lang="uk-UA" dirty="0" smtClean="0"/>
          </a:p>
          <a:p>
            <a:pPr algn="ctr">
              <a:lnSpc>
                <a:spcPct val="200000"/>
              </a:lnSpc>
              <a:buNone/>
            </a:pPr>
            <a:r>
              <a:rPr lang="uk-UA" b="1" dirty="0" smtClean="0">
                <a:solidFill>
                  <a:srgbClr val="00B050"/>
                </a:solidFill>
              </a:rPr>
              <a:t>ДЯКУЮ ЗА УВАГУ!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4114800" cy="116648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Григорій Сковорода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5429288" cy="41434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Григорій</a:t>
            </a:r>
            <a:r>
              <a:rPr lang="ru-RU" dirty="0" smtClean="0"/>
              <a:t> Савич Сковорода </a:t>
            </a:r>
            <a:r>
              <a:rPr lang="ru-RU" dirty="0" err="1" smtClean="0"/>
              <a:t>народився</a:t>
            </a:r>
            <a:r>
              <a:rPr lang="ru-RU" dirty="0" smtClean="0"/>
              <a:t> 3 </a:t>
            </a:r>
            <a:r>
              <a:rPr lang="ru-RU" dirty="0" err="1" smtClean="0"/>
              <a:t>грудня</a:t>
            </a:r>
            <a:r>
              <a:rPr lang="ru-RU" dirty="0" smtClean="0"/>
              <a:t> 1722 року на </a:t>
            </a:r>
            <a:r>
              <a:rPr lang="ru-RU" dirty="0" err="1" smtClean="0"/>
              <a:t>Полтавщині</a:t>
            </a:r>
            <a:r>
              <a:rPr lang="ru-RU" dirty="0" smtClean="0"/>
              <a:t> в </a:t>
            </a:r>
            <a:r>
              <a:rPr lang="ru-RU" dirty="0" err="1" smtClean="0"/>
              <a:t>родині</a:t>
            </a:r>
            <a:r>
              <a:rPr lang="ru-RU" dirty="0" smtClean="0"/>
              <a:t> малоземельного </a:t>
            </a:r>
            <a:r>
              <a:rPr lang="ru-RU" dirty="0" err="1" smtClean="0"/>
              <a:t>козака</a:t>
            </a:r>
            <a:r>
              <a:rPr lang="ru-RU" dirty="0" smtClean="0"/>
              <a:t>. </a:t>
            </a:r>
            <a:r>
              <a:rPr lang="ru-RU" dirty="0" err="1" smtClean="0"/>
              <a:t>Закінчив</a:t>
            </a:r>
            <a:r>
              <a:rPr lang="ru-RU" dirty="0" smtClean="0"/>
              <a:t> (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перервами</a:t>
            </a:r>
            <a:r>
              <a:rPr lang="ru-RU" dirty="0" smtClean="0"/>
              <a:t>) </a:t>
            </a:r>
            <a:r>
              <a:rPr lang="ru-RU" dirty="0" err="1" smtClean="0"/>
              <a:t>Києво-Могилянську</a:t>
            </a:r>
            <a:r>
              <a:rPr lang="ru-RU" dirty="0" smtClean="0"/>
              <a:t> </a:t>
            </a:r>
            <a:r>
              <a:rPr lang="uk-UA" dirty="0" err="1" smtClean="0"/>
              <a:t>а</a:t>
            </a:r>
            <a:r>
              <a:rPr lang="ru-RU" dirty="0" err="1" smtClean="0"/>
              <a:t>кадемію</a:t>
            </a:r>
            <a:r>
              <a:rPr lang="ru-RU" dirty="0" smtClean="0"/>
              <a:t>. </a:t>
            </a:r>
            <a:r>
              <a:rPr lang="ru-RU" dirty="0" err="1" smtClean="0"/>
              <a:t>Співав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придворній</a:t>
            </a:r>
            <a:r>
              <a:rPr lang="ru-RU" dirty="0" smtClean="0"/>
              <a:t> </a:t>
            </a:r>
            <a:r>
              <a:rPr lang="ru-RU" dirty="0" err="1" smtClean="0"/>
              <a:t>капелі</a:t>
            </a:r>
            <a:r>
              <a:rPr lang="ru-RU" dirty="0" smtClean="0"/>
              <a:t> в </a:t>
            </a:r>
            <a:r>
              <a:rPr lang="ru-RU" dirty="0" err="1" smtClean="0"/>
              <a:t>Петербурзі</a:t>
            </a:r>
            <a:r>
              <a:rPr lang="ru-RU" dirty="0" smtClean="0"/>
              <a:t>. </a:t>
            </a:r>
            <a:r>
              <a:rPr lang="ru-RU" dirty="0" smtClean="0"/>
              <a:t>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посольської</a:t>
            </a:r>
            <a:r>
              <a:rPr lang="ru-RU" dirty="0" smtClean="0"/>
              <a:t> </a:t>
            </a:r>
            <a:r>
              <a:rPr lang="ru-RU" dirty="0" err="1" smtClean="0"/>
              <a:t>місії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в </a:t>
            </a:r>
            <a:r>
              <a:rPr lang="ru-RU" dirty="0" err="1" smtClean="0"/>
              <a:t>Угорщині</a:t>
            </a:r>
            <a:r>
              <a:rPr lang="ru-RU" dirty="0" smtClean="0"/>
              <a:t>,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європейські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викладачем</a:t>
            </a:r>
            <a:r>
              <a:rPr lang="ru-RU" dirty="0" smtClean="0"/>
              <a:t> – </a:t>
            </a:r>
            <a:r>
              <a:rPr lang="ru-RU" dirty="0" err="1" smtClean="0"/>
              <a:t>спочатку</a:t>
            </a:r>
            <a:r>
              <a:rPr lang="ru-RU" dirty="0" smtClean="0"/>
              <a:t> в </a:t>
            </a:r>
            <a:r>
              <a:rPr lang="ru-RU" dirty="0" err="1" smtClean="0"/>
              <a:t>Переяславській</a:t>
            </a:r>
            <a:r>
              <a:rPr lang="ru-RU" dirty="0" smtClean="0"/>
              <a:t> </a:t>
            </a:r>
            <a:r>
              <a:rPr lang="ru-RU" dirty="0" err="1" smtClean="0"/>
              <a:t>семінарії</a:t>
            </a:r>
            <a:r>
              <a:rPr lang="ru-RU" dirty="0" smtClean="0"/>
              <a:t> (</a:t>
            </a:r>
            <a:r>
              <a:rPr lang="ru-RU" dirty="0" err="1" smtClean="0"/>
              <a:t>викладав</a:t>
            </a:r>
            <a:r>
              <a:rPr lang="ru-RU" dirty="0" smtClean="0"/>
              <a:t> </a:t>
            </a:r>
            <a:r>
              <a:rPr lang="ru-RU" dirty="0" err="1" smtClean="0"/>
              <a:t>поетику</a:t>
            </a:r>
            <a:r>
              <a:rPr lang="ru-RU" dirty="0" smtClean="0"/>
              <a:t>), а </a:t>
            </a:r>
            <a:r>
              <a:rPr lang="ru-RU" dirty="0" err="1" smtClean="0"/>
              <a:t>пізніше</a:t>
            </a:r>
            <a:r>
              <a:rPr lang="ru-RU" dirty="0" smtClean="0"/>
              <a:t> в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колегіумі</a:t>
            </a:r>
            <a:r>
              <a:rPr lang="ru-RU" dirty="0" smtClean="0"/>
              <a:t> (читав курс </a:t>
            </a:r>
            <a:r>
              <a:rPr lang="ru-RU" dirty="0" err="1" smtClean="0"/>
              <a:t>лекцій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етики</a:t>
            </a:r>
            <a:r>
              <a:rPr lang="ru-RU" dirty="0" smtClean="0"/>
              <a:t>).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виявились</a:t>
            </a:r>
            <a:r>
              <a:rPr lang="ru-RU" dirty="0" smtClean="0"/>
              <a:t> </a:t>
            </a:r>
            <a:r>
              <a:rPr lang="ru-RU" dirty="0" err="1" smtClean="0"/>
              <a:t>невдалими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обирає</a:t>
            </a:r>
            <a:r>
              <a:rPr lang="ru-RU" dirty="0" smtClean="0"/>
              <a:t> для себе </a:t>
            </a:r>
            <a:r>
              <a:rPr lang="ru-RU" dirty="0" err="1" smtClean="0"/>
              <a:t>інший</a:t>
            </a:r>
            <a:r>
              <a:rPr lang="ru-RU" dirty="0" smtClean="0"/>
              <a:t> шлях, шлях </a:t>
            </a:r>
            <a:r>
              <a:rPr lang="ru-RU" dirty="0" err="1" smtClean="0"/>
              <a:t>мандрівного</a:t>
            </a:r>
            <a:r>
              <a:rPr lang="ru-RU" dirty="0" smtClean="0"/>
              <a:t> </a:t>
            </a:r>
            <a:r>
              <a:rPr lang="ru-RU" dirty="0" err="1" smtClean="0"/>
              <a:t>філософа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portret_tvorchest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000108"/>
            <a:ext cx="3071834" cy="4725899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e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00" y="3798072"/>
            <a:ext cx="3571900" cy="3059928"/>
          </a:xfrm>
          <a:prstGeom prst="ellipse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6715172" cy="621510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err="1" smtClean="0"/>
              <a:t>Вихований</a:t>
            </a:r>
            <a:r>
              <a:rPr lang="ru-RU" dirty="0" smtClean="0"/>
              <a:t> у трудовому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покріпаченої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сприймає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життя</a:t>
            </a:r>
            <a:r>
              <a:rPr lang="ru-RU" dirty="0" smtClean="0"/>
              <a:t>, як </a:t>
            </a:r>
            <a:r>
              <a:rPr lang="ru-RU" dirty="0" err="1" smtClean="0"/>
              <a:t>ворожий</a:t>
            </a:r>
            <a:r>
              <a:rPr lang="ru-RU" dirty="0" smtClean="0"/>
              <a:t>, не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справжній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світ</a:t>
            </a:r>
            <a:r>
              <a:rPr lang="ru-RU" dirty="0" smtClean="0"/>
              <a:t> морального </a:t>
            </a:r>
            <a:r>
              <a:rPr lang="ru-RU" dirty="0" err="1" smtClean="0"/>
              <a:t>розтління</a:t>
            </a:r>
            <a:r>
              <a:rPr lang="ru-RU" dirty="0" smtClean="0"/>
              <a:t>, </a:t>
            </a:r>
            <a:r>
              <a:rPr lang="ru-RU" dirty="0" err="1" smtClean="0"/>
              <a:t>влади</a:t>
            </a:r>
            <a:r>
              <a:rPr lang="ru-RU" dirty="0" smtClean="0"/>
              <a:t> речей</a:t>
            </a:r>
            <a:r>
              <a:rPr lang="ru-RU" dirty="0" smtClean="0"/>
              <a:t>,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розпусти</a:t>
            </a:r>
            <a:r>
              <a:rPr lang="ru-RU" dirty="0" smtClean="0"/>
              <a:t>, </a:t>
            </a:r>
            <a:r>
              <a:rPr lang="ru-RU" dirty="0" err="1" smtClean="0"/>
              <a:t>зажерливості</a:t>
            </a:r>
            <a:r>
              <a:rPr lang="ru-RU" dirty="0" smtClean="0"/>
              <a:t>,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спустошеності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Саме</a:t>
            </a:r>
            <a:r>
              <a:rPr lang="ru-RU" dirty="0" smtClean="0"/>
              <a:t> про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зла </a:t>
            </a:r>
            <a:r>
              <a:rPr lang="ru-RU" dirty="0" err="1" smtClean="0"/>
              <a:t>він</a:t>
            </a:r>
            <a:r>
              <a:rPr lang="ru-RU" dirty="0" smtClean="0"/>
              <a:t> писав: «... </a:t>
            </a:r>
            <a:r>
              <a:rPr lang="ru-RU" dirty="0" err="1" smtClean="0"/>
              <a:t>Мыр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же </a:t>
            </a:r>
            <a:r>
              <a:rPr lang="ru-RU" dirty="0" smtClean="0"/>
              <a:t>есть море потопляющихся, страна моровою </a:t>
            </a:r>
            <a:r>
              <a:rPr lang="ru-RU" dirty="0" smtClean="0"/>
              <a:t>язвою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smtClean="0"/>
              <a:t>прокаженных, ограда лютых львов, острог </a:t>
            </a:r>
            <a:r>
              <a:rPr lang="ru-RU" dirty="0" err="1" smtClean="0"/>
              <a:t>плЂненных</a:t>
            </a:r>
            <a:r>
              <a:rPr lang="ru-RU" dirty="0" smtClean="0"/>
              <a:t>,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smtClean="0"/>
              <a:t>торжище блудников, улица </a:t>
            </a:r>
            <a:r>
              <a:rPr lang="ru-RU" dirty="0" err="1" smtClean="0"/>
              <a:t>сластолюбная</a:t>
            </a:r>
            <a:r>
              <a:rPr lang="ru-RU" dirty="0" smtClean="0"/>
              <a:t>, пещь</a:t>
            </a:r>
            <a:r>
              <a:rPr lang="ru-RU" dirty="0" smtClean="0"/>
              <a:t>,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smtClean="0"/>
              <a:t>распаляющая похоти, пир </a:t>
            </a:r>
            <a:r>
              <a:rPr lang="ru-RU" dirty="0" err="1" smtClean="0"/>
              <a:t>бЂснующихся</a:t>
            </a:r>
            <a:r>
              <a:rPr lang="ru-RU" dirty="0" smtClean="0"/>
              <a:t>, лик и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коровод</a:t>
            </a:r>
            <a:r>
              <a:rPr lang="ru-RU" dirty="0" smtClean="0"/>
              <a:t> </a:t>
            </a:r>
            <a:r>
              <a:rPr lang="ru-RU" dirty="0" err="1" smtClean="0"/>
              <a:t>пяно-сумозбродных</a:t>
            </a:r>
            <a:r>
              <a:rPr lang="ru-RU" dirty="0" smtClean="0"/>
              <a:t>, и не </a:t>
            </a:r>
            <a:r>
              <a:rPr lang="ru-RU" dirty="0" err="1" smtClean="0"/>
              <a:t>истрезвлятся</a:t>
            </a:r>
            <a:r>
              <a:rPr lang="ru-RU" dirty="0" smtClean="0"/>
              <a:t>,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дондеже</a:t>
            </a:r>
            <a:r>
              <a:rPr lang="ru-RU" dirty="0" smtClean="0"/>
              <a:t> </a:t>
            </a:r>
            <a:r>
              <a:rPr lang="ru-RU" dirty="0" smtClean="0"/>
              <a:t>изнурятся, кратко сказать, </a:t>
            </a:r>
            <a:r>
              <a:rPr lang="ru-RU" dirty="0" err="1" smtClean="0"/>
              <a:t>слЂпцы</a:t>
            </a:r>
            <a:r>
              <a:rPr lang="ru-RU" dirty="0" smtClean="0"/>
              <a:t> за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слЂпцем</a:t>
            </a:r>
            <a:r>
              <a:rPr lang="ru-RU" dirty="0" smtClean="0"/>
              <a:t> </a:t>
            </a:r>
            <a:r>
              <a:rPr lang="ru-RU" dirty="0" smtClean="0"/>
              <a:t>в бездну </a:t>
            </a:r>
            <a:r>
              <a:rPr lang="ru-RU" dirty="0" err="1" smtClean="0"/>
              <a:t>грядуще</a:t>
            </a:r>
            <a:r>
              <a:rPr lang="ru-RU" dirty="0" smtClean="0"/>
              <a:t>» .</a:t>
            </a:r>
            <a:r>
              <a:rPr lang="ru-RU" dirty="0" err="1" smtClean="0"/>
              <a:t>Світ</a:t>
            </a:r>
            <a:r>
              <a:rPr lang="ru-RU" dirty="0" smtClean="0"/>
              <a:t> як морально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неприйнятна</a:t>
            </a:r>
            <a:r>
              <a:rPr lang="ru-RU" dirty="0" smtClean="0"/>
              <a:t>, </a:t>
            </a:r>
            <a:r>
              <a:rPr lang="ru-RU" dirty="0" err="1" smtClean="0"/>
              <a:t>згубна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дійсність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у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Сковороди </a:t>
            </a:r>
            <a:r>
              <a:rPr lang="ru-RU" dirty="0" err="1" smtClean="0"/>
              <a:t>філософського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Канта</a:t>
            </a:r>
            <a:r>
              <a:rPr lang="ru-RU" dirty="0" smtClean="0"/>
              <a:t>, у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«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злі</a:t>
            </a:r>
            <a:r>
              <a:rPr lang="ru-RU" dirty="0" smtClean="0"/>
              <a:t>»,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Сковорода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зла 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 не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 </a:t>
            </a:r>
            <a:r>
              <a:rPr lang="ru-RU" dirty="0" smtClean="0"/>
              <a:t>природу 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невідповідність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природі</a:t>
            </a:r>
            <a:r>
              <a:rPr lang="ru-RU" dirty="0" smtClean="0"/>
              <a:t>, </a:t>
            </a:r>
            <a:r>
              <a:rPr lang="ru-RU" dirty="0" err="1" smtClean="0"/>
              <a:t>прагненню</a:t>
            </a:r>
            <a:r>
              <a:rPr lang="ru-RU" dirty="0" smtClean="0"/>
              <a:t> </a:t>
            </a:r>
            <a:r>
              <a:rPr lang="ru-RU" dirty="0" smtClean="0"/>
              <a:t> до </a:t>
            </a:r>
            <a:r>
              <a:rPr lang="ru-RU" dirty="0" err="1" smtClean="0"/>
              <a:t>справжнього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smtClean="0"/>
              <a:t>зла </a:t>
            </a:r>
            <a:r>
              <a:rPr lang="ru-RU" dirty="0" smtClean="0"/>
              <a:t> —  </a:t>
            </a:r>
            <a:r>
              <a:rPr lang="ru-RU" dirty="0" err="1" smtClean="0"/>
              <a:t>це</a:t>
            </a:r>
            <a:r>
              <a:rPr lang="ru-RU" dirty="0" smtClean="0"/>
              <a:t>   </a:t>
            </a:r>
            <a:r>
              <a:rPr lang="ru-RU" dirty="0" err="1" smtClean="0"/>
              <a:t>певний</a:t>
            </a:r>
            <a:r>
              <a:rPr lang="ru-RU" dirty="0" smtClean="0"/>
              <a:t>  </a:t>
            </a:r>
            <a:r>
              <a:rPr lang="ru-RU" dirty="0" err="1" smtClean="0"/>
              <a:t>спосіб</a:t>
            </a:r>
            <a:r>
              <a:rPr lang="ru-RU" dirty="0" smtClean="0"/>
              <a:t>  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smtClean="0"/>
              <a:t> 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smtClean="0"/>
              <a:t>моральному </a:t>
            </a:r>
            <a:r>
              <a:rPr lang="ru-RU" dirty="0" err="1" smtClean="0"/>
              <a:t>засудженню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4071966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зла Сковорода </a:t>
            </a:r>
            <a:r>
              <a:rPr lang="ru-RU" dirty="0" err="1" smtClean="0"/>
              <a:t>вважав</a:t>
            </a:r>
            <a:r>
              <a:rPr lang="ru-RU" dirty="0" smtClean="0"/>
              <a:t> дух наживи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Світ</a:t>
            </a:r>
            <a:r>
              <a:rPr lang="ru-RU" dirty="0" smtClean="0"/>
              <a:t> зла у Сковороди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конкретизований</a:t>
            </a:r>
            <a:r>
              <a:rPr lang="ru-RU" dirty="0" smtClean="0"/>
              <a:t>; </a:t>
            </a:r>
            <a:r>
              <a:rPr lang="ru-RU" dirty="0" err="1" smtClean="0"/>
              <a:t>носії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зла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глитаї</a:t>
            </a:r>
            <a:r>
              <a:rPr lang="ru-RU" dirty="0" smtClean="0"/>
              <a:t>, </a:t>
            </a:r>
            <a:r>
              <a:rPr lang="ru-RU" dirty="0" err="1" smtClean="0"/>
              <a:t>здирники</a:t>
            </a:r>
            <a:r>
              <a:rPr lang="ru-RU" dirty="0" smtClean="0"/>
              <a:t>, панство, царизм.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просвітитель</a:t>
            </a:r>
            <a:r>
              <a:rPr lang="ru-RU" dirty="0" smtClean="0"/>
              <a:t>, коли казав: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« </a:t>
            </a:r>
            <a:r>
              <a:rPr lang="ru-RU" dirty="0" err="1" smtClean="0"/>
              <a:t>Світ</a:t>
            </a:r>
            <a:r>
              <a:rPr lang="ru-RU" dirty="0" smtClean="0"/>
              <a:t> ловив мене та не </a:t>
            </a:r>
            <a:r>
              <a:rPr lang="ru-RU" dirty="0" err="1" smtClean="0"/>
              <a:t>спіймав</a:t>
            </a:r>
            <a:r>
              <a:rPr lang="ru-RU" dirty="0" smtClean="0"/>
              <a:t> »</a:t>
            </a:r>
          </a:p>
        </p:txBody>
      </p:sp>
      <p:pic>
        <p:nvPicPr>
          <p:cNvPr id="4" name="Рисунок 3" descr="1312814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357298"/>
            <a:ext cx="3810000" cy="4292600"/>
          </a:xfrm>
          <a:prstGeom prst="teardrop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4643438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Сковородинську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«</a:t>
            </a:r>
            <a:r>
              <a:rPr lang="ru-RU" dirty="0" err="1" smtClean="0"/>
              <a:t>втечі</a:t>
            </a:r>
            <a:r>
              <a:rPr lang="ru-RU" dirty="0" smtClean="0"/>
              <a:t>»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аж </a:t>
            </a:r>
            <a:r>
              <a:rPr lang="ru-RU" dirty="0" err="1" smtClean="0"/>
              <a:t>ніяк</a:t>
            </a:r>
            <a:r>
              <a:rPr lang="ru-RU" dirty="0" smtClean="0"/>
              <a:t>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, як </a:t>
            </a:r>
            <a:r>
              <a:rPr lang="ru-RU" dirty="0" err="1" smtClean="0"/>
              <a:t>проповідь</a:t>
            </a:r>
            <a:r>
              <a:rPr lang="ru-RU" dirty="0" smtClean="0"/>
              <a:t> </a:t>
            </a:r>
            <a:r>
              <a:rPr lang="ru-RU" dirty="0" err="1" smtClean="0"/>
              <a:t>бездіяльності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втечу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злом. </a:t>
            </a:r>
            <a:r>
              <a:rPr lang="ru-RU" dirty="0" err="1" smtClean="0"/>
              <a:t>Більше</a:t>
            </a:r>
            <a:r>
              <a:rPr lang="ru-RU" dirty="0" smtClean="0"/>
              <a:t> того,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повчаннях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писав: «</a:t>
            </a:r>
            <a:r>
              <a:rPr lang="ru-RU" dirty="0" err="1" smtClean="0"/>
              <a:t>Ні</a:t>
            </a:r>
            <a:r>
              <a:rPr lang="ru-RU" dirty="0" smtClean="0"/>
              <a:t> про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турбуватися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за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переживати</a:t>
            </a:r>
            <a:r>
              <a:rPr lang="ru-RU" dirty="0" smtClean="0"/>
              <a:t> — значить не </a:t>
            </a:r>
            <a:r>
              <a:rPr lang="ru-RU" dirty="0" err="1" smtClean="0"/>
              <a:t>жити</a:t>
            </a:r>
            <a:r>
              <a:rPr lang="ru-RU" dirty="0" smtClean="0"/>
              <a:t>, а бути мертвим,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турбота</a:t>
            </a:r>
            <a:r>
              <a:rPr lang="ru-RU" dirty="0" smtClean="0"/>
              <a:t>—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, а </a:t>
            </a:r>
            <a:r>
              <a:rPr lang="ru-RU" dirty="0" err="1" smtClean="0"/>
              <a:t>життя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». </a:t>
            </a:r>
            <a:endParaRPr lang="ru-RU" dirty="0"/>
          </a:p>
        </p:txBody>
      </p:sp>
      <p:pic>
        <p:nvPicPr>
          <p:cNvPr id="4" name="Рисунок 3" descr="scovor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796306"/>
            <a:ext cx="3714776" cy="4844068"/>
          </a:xfrm>
          <a:prstGeom prst="verticalScroll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5786478" cy="335758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віршів</a:t>
            </a:r>
            <a:r>
              <a:rPr lang="ru-RU" dirty="0" smtClean="0"/>
              <a:t> Сковороди </a:t>
            </a:r>
            <a:r>
              <a:rPr lang="ru-RU" dirty="0" err="1" smtClean="0"/>
              <a:t>ця</a:t>
            </a:r>
            <a:r>
              <a:rPr lang="ru-RU" dirty="0" smtClean="0"/>
              <a:t> думка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кристальніше</a:t>
            </a:r>
            <a:r>
              <a:rPr lang="ru-RU" dirty="0" smtClean="0"/>
              <a:t>: «</a:t>
            </a:r>
            <a:r>
              <a:rPr lang="ru-RU" dirty="0" err="1" smtClean="0"/>
              <a:t>Пам’ятай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наше </a:t>
            </a:r>
            <a:r>
              <a:rPr lang="ru-RU" dirty="0" err="1" smtClean="0"/>
              <a:t>життя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безперервна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«перший ворог...,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, </a:t>
            </a:r>
            <a:r>
              <a:rPr lang="ru-RU" dirty="0" err="1" smtClean="0"/>
              <a:t>нарум’янена</a:t>
            </a:r>
            <a:r>
              <a:rPr lang="ru-RU" dirty="0" smtClean="0"/>
              <a:t> </a:t>
            </a:r>
            <a:r>
              <a:rPr lang="ru-RU" dirty="0" err="1" smtClean="0"/>
              <a:t>мавпо</a:t>
            </a:r>
            <a:r>
              <a:rPr lang="ru-RU" dirty="0" smtClean="0"/>
              <a:t>, </a:t>
            </a:r>
            <a:r>
              <a:rPr lang="ru-RU" dirty="0" err="1" smtClean="0"/>
              <a:t>ти</a:t>
            </a:r>
            <a:r>
              <a:rPr lang="ru-RU" dirty="0" smtClean="0"/>
              <a:t>, </a:t>
            </a:r>
            <a:r>
              <a:rPr lang="ru-RU" dirty="0" err="1" smtClean="0"/>
              <a:t>світе</a:t>
            </a:r>
            <a:r>
              <a:rPr lang="ru-RU" dirty="0" smtClean="0"/>
              <a:t>».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зла, </a:t>
            </a:r>
            <a:r>
              <a:rPr lang="ru-RU" dirty="0" err="1" smtClean="0"/>
              <a:t>відмову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спокус</a:t>
            </a:r>
            <a:r>
              <a:rPr lang="ru-RU" dirty="0" smtClean="0"/>
              <a:t> </a:t>
            </a:r>
            <a:r>
              <a:rPr lang="uk-UA" dirty="0" smtClean="0"/>
              <a:t>, н</a:t>
            </a:r>
            <a:r>
              <a:rPr lang="ru-RU" dirty="0" smtClean="0"/>
              <a:t>а </a:t>
            </a:r>
            <a:r>
              <a:rPr lang="ru-RU" dirty="0" smtClean="0"/>
              <a:t>думку </a:t>
            </a:r>
            <a:r>
              <a:rPr lang="ru-RU" dirty="0" err="1" smtClean="0"/>
              <a:t>філософа</a:t>
            </a:r>
            <a:r>
              <a:rPr lang="ru-RU" dirty="0" smtClean="0"/>
              <a:t>, треба </a:t>
            </a:r>
            <a:r>
              <a:rPr lang="ru-RU" dirty="0" err="1" smtClean="0"/>
              <a:t>виборювати</a:t>
            </a:r>
            <a:r>
              <a:rPr lang="ru-RU" dirty="0" smtClean="0"/>
              <a:t>, </a:t>
            </a:r>
            <a:r>
              <a:rPr lang="ru-RU" dirty="0" err="1" smtClean="0"/>
              <a:t>досягати</a:t>
            </a:r>
            <a:r>
              <a:rPr lang="ru-RU" dirty="0" smtClean="0"/>
              <a:t> через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злом.</a:t>
            </a:r>
          </a:p>
          <a:p>
            <a:endParaRPr lang="ru-RU" dirty="0"/>
          </a:p>
        </p:txBody>
      </p:sp>
      <p:pic>
        <p:nvPicPr>
          <p:cNvPr id="4" name="Рисунок 3" descr="Поэзия_и_проз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500438"/>
            <a:ext cx="5080000" cy="3175000"/>
          </a:xfrm>
          <a:prstGeom prst="foldedCorner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Григорій</a:t>
            </a:r>
            <a:r>
              <a:rPr lang="ru-RU" dirty="0" smtClean="0"/>
              <a:t> Сковорода </a:t>
            </a:r>
            <a:r>
              <a:rPr lang="ru-RU" dirty="0" err="1" smtClean="0"/>
              <a:t>залишив</a:t>
            </a:r>
            <a:r>
              <a:rPr lang="ru-RU" dirty="0" smtClean="0"/>
              <a:t> нам </a:t>
            </a:r>
            <a:r>
              <a:rPr lang="ru-RU" dirty="0" err="1" smtClean="0"/>
              <a:t>різноманітну</a:t>
            </a:r>
            <a:r>
              <a:rPr lang="ru-RU" dirty="0" smtClean="0"/>
              <a:t> </a:t>
            </a:r>
            <a:r>
              <a:rPr lang="ru-RU" dirty="0" err="1" smtClean="0"/>
              <a:t>творчу</a:t>
            </a:r>
            <a:r>
              <a:rPr lang="ru-RU" dirty="0" smtClean="0"/>
              <a:t> </a:t>
            </a:r>
            <a:r>
              <a:rPr lang="ru-RU" dirty="0" err="1" smtClean="0"/>
              <a:t>спадщину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ліричні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стали </a:t>
            </a:r>
            <a:r>
              <a:rPr lang="ru-RU" dirty="0" err="1" smtClean="0"/>
              <a:t>народними</a:t>
            </a:r>
            <a:r>
              <a:rPr lang="ru-RU" dirty="0" smtClean="0"/>
              <a:t> </a:t>
            </a:r>
            <a:r>
              <a:rPr lang="ru-RU" dirty="0" err="1" smtClean="0"/>
              <a:t>піснями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гострі</a:t>
            </a:r>
            <a:r>
              <a:rPr lang="ru-RU" dirty="0" smtClean="0"/>
              <a:t> </a:t>
            </a:r>
            <a:r>
              <a:rPr lang="ru-RU" dirty="0" err="1" smtClean="0"/>
              <a:t>викривальні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ми </a:t>
            </a:r>
            <a:r>
              <a:rPr lang="ru-RU" dirty="0" err="1" smtClean="0"/>
              <a:t>бачимо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тогочасного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глибокі</a:t>
            </a:r>
            <a:r>
              <a:rPr lang="ru-RU" dirty="0" smtClean="0"/>
              <a:t> </a:t>
            </a:r>
            <a:r>
              <a:rPr lang="ru-RU" dirty="0" err="1" smtClean="0"/>
              <a:t>притчі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повчальні</a:t>
            </a:r>
            <a:r>
              <a:rPr lang="ru-RU" dirty="0" smtClean="0"/>
              <a:t> байки. </a:t>
            </a:r>
            <a:r>
              <a:rPr lang="ru-RU" dirty="0" err="1" smtClean="0"/>
              <a:t>Філософія</a:t>
            </a:r>
            <a:r>
              <a:rPr lang="ru-RU" dirty="0" smtClean="0"/>
              <a:t> Сковороди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вивчена</a:t>
            </a:r>
            <a:r>
              <a:rPr lang="ru-RU" dirty="0" smtClean="0"/>
              <a:t>, за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вивчалася</a:t>
            </a:r>
            <a:r>
              <a:rPr lang="ru-RU" dirty="0" smtClean="0"/>
              <a:t> </a:t>
            </a:r>
            <a:r>
              <a:rPr lang="ru-RU" dirty="0" err="1" smtClean="0"/>
              <a:t>заангажовано</a:t>
            </a:r>
            <a:r>
              <a:rPr lang="ru-RU" dirty="0" smtClean="0"/>
              <a:t>. </a:t>
            </a:r>
            <a:r>
              <a:rPr lang="ru-RU" dirty="0" err="1" smtClean="0"/>
              <a:t>Існували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Сковороду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атеїстом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твори </a:t>
            </a:r>
            <a:r>
              <a:rPr lang="ru-RU" dirty="0" err="1" smtClean="0"/>
              <a:t>митця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рясно</a:t>
            </a:r>
            <a:r>
              <a:rPr lang="ru-RU" dirty="0" smtClean="0"/>
              <a:t> </a:t>
            </a:r>
            <a:r>
              <a:rPr lang="ru-RU" dirty="0" err="1" smtClean="0"/>
              <a:t>пересипані</a:t>
            </a:r>
            <a:r>
              <a:rPr lang="ru-RU" dirty="0" smtClean="0"/>
              <a:t> цитатами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Біблії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угледіти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відрізнити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висловів</a:t>
            </a:r>
            <a:r>
              <a:rPr lang="ru-RU" dirty="0" smtClean="0"/>
              <a:t> Сковороди. На </a:t>
            </a:r>
            <a:r>
              <a:rPr lang="ru-RU" dirty="0" err="1" smtClean="0"/>
              <a:t>щастя</a:t>
            </a:r>
            <a:r>
              <a:rPr lang="ru-RU" dirty="0" smtClean="0"/>
              <a:t>, зараз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привертає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сходяться</a:t>
            </a:r>
            <a:r>
              <a:rPr lang="ru-RU" dirty="0" smtClean="0"/>
              <a:t> на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філософська</a:t>
            </a:r>
            <a:r>
              <a:rPr lang="ru-RU" dirty="0" smtClean="0"/>
              <a:t> система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глибшою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складнішою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стількох</a:t>
            </a:r>
            <a:r>
              <a:rPr lang="ru-RU" dirty="0" smtClean="0"/>
              <a:t> </a:t>
            </a:r>
            <a:r>
              <a:rPr lang="ru-RU" dirty="0" err="1" smtClean="0"/>
              <a:t>сторіч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Г. Сковороди «не </a:t>
            </a:r>
            <a:r>
              <a:rPr lang="ru-RU" dirty="0" err="1" smtClean="0"/>
              <a:t>розгадана</a:t>
            </a:r>
            <a:r>
              <a:rPr lang="ru-RU" dirty="0" smtClean="0"/>
              <a:t>» </a:t>
            </a:r>
            <a:r>
              <a:rPr lang="ru-RU" dirty="0" err="1" smtClean="0"/>
              <a:t>вповні</a:t>
            </a:r>
            <a:r>
              <a:rPr lang="ru-RU" dirty="0" smtClean="0"/>
              <a:t>, </a:t>
            </a:r>
            <a:r>
              <a:rPr lang="ru-RU" dirty="0" err="1" smtClean="0"/>
              <a:t>цікавить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пересічних</a:t>
            </a:r>
            <a:r>
              <a:rPr lang="ru-RU" dirty="0" smtClean="0"/>
              <a:t> </a:t>
            </a:r>
            <a:r>
              <a:rPr lang="ru-RU" dirty="0" err="1" smtClean="0"/>
              <a:t>читачів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Філософія</a:t>
            </a:r>
            <a:r>
              <a:rPr lang="ru-RU" dirty="0" smtClean="0"/>
              <a:t> Сковороди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говорить про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шляхи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гармонії</a:t>
            </a:r>
            <a:r>
              <a:rPr lang="ru-RU" dirty="0" smtClean="0"/>
              <a:t>. </a:t>
            </a:r>
            <a:r>
              <a:rPr lang="ru-RU" dirty="0" err="1" smtClean="0"/>
              <a:t>Григорій</a:t>
            </a:r>
            <a:r>
              <a:rPr lang="ru-RU" dirty="0" smtClean="0"/>
              <a:t> Сковорода </a:t>
            </a:r>
            <a:r>
              <a:rPr lang="ru-RU" dirty="0" err="1" smtClean="0"/>
              <a:t>пропонує</a:t>
            </a:r>
            <a:r>
              <a:rPr lang="ru-RU" dirty="0" smtClean="0"/>
              <a:t> людям </a:t>
            </a:r>
            <a:r>
              <a:rPr lang="ru-RU" dirty="0" err="1" smtClean="0"/>
              <a:t>почати</a:t>
            </a:r>
            <a:r>
              <a:rPr lang="ru-RU" dirty="0" smtClean="0"/>
              <a:t> шлях до </a:t>
            </a:r>
            <a:r>
              <a:rPr lang="ru-RU" dirty="0" err="1" smtClean="0"/>
              <a:t>щастя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себе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невпинного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духовного </a:t>
            </a:r>
            <a:r>
              <a:rPr lang="ru-RU" dirty="0" err="1" smtClean="0"/>
              <a:t>самовдосконалення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Сковорода </a:t>
            </a:r>
            <a:r>
              <a:rPr lang="ru-RU" dirty="0" err="1" smtClean="0"/>
              <a:t>приділив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проблемам </a:t>
            </a:r>
            <a:r>
              <a:rPr lang="ru-RU" dirty="0" err="1" smtClean="0"/>
              <a:t>виховання</a:t>
            </a:r>
            <a:r>
              <a:rPr lang="ru-RU" dirty="0" smtClean="0"/>
              <a:t>, </a:t>
            </a:r>
            <a:r>
              <a:rPr lang="ru-RU" dirty="0" err="1" smtClean="0"/>
              <a:t>розробивши</a:t>
            </a:r>
            <a:r>
              <a:rPr lang="ru-RU" dirty="0" smtClean="0"/>
              <a:t> </a:t>
            </a:r>
            <a:r>
              <a:rPr lang="ru-RU" dirty="0" err="1" smtClean="0"/>
              <a:t>прекрасну</a:t>
            </a:r>
            <a:r>
              <a:rPr lang="ru-RU" dirty="0" smtClean="0"/>
              <a:t>, струнку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просту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дійсно</a:t>
            </a:r>
            <a:r>
              <a:rPr lang="ru-RU" dirty="0" smtClean="0"/>
              <a:t> </a:t>
            </a:r>
            <a:r>
              <a:rPr lang="ru-RU" dirty="0" err="1" smtClean="0"/>
              <a:t>геніальну</a:t>
            </a:r>
            <a:r>
              <a:rPr lang="ru-RU" dirty="0" smtClean="0"/>
              <a:t> систему </a:t>
            </a:r>
            <a:r>
              <a:rPr lang="ru-RU" dirty="0" err="1" smtClean="0"/>
              <a:t>виховання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err="1" smtClean="0"/>
              <a:t>Жодна</a:t>
            </a:r>
            <a:r>
              <a:rPr lang="ru-RU" dirty="0" smtClean="0"/>
              <a:t> сфера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не </a:t>
            </a:r>
            <a:r>
              <a:rPr lang="ru-RU" dirty="0" err="1" smtClean="0"/>
              <a:t>лишилася</a:t>
            </a:r>
            <a:r>
              <a:rPr lang="ru-RU" dirty="0" smtClean="0"/>
              <a:t> поза </a:t>
            </a:r>
            <a:r>
              <a:rPr lang="ru-RU" dirty="0" err="1" smtClean="0"/>
              <a:t>увагою</a:t>
            </a:r>
            <a:r>
              <a:rPr lang="ru-RU" dirty="0" smtClean="0"/>
              <a:t> </a:t>
            </a:r>
            <a:r>
              <a:rPr lang="ru-RU" dirty="0" err="1" smtClean="0"/>
              <a:t>мандрівного</a:t>
            </a:r>
            <a:r>
              <a:rPr lang="ru-RU" dirty="0" smtClean="0"/>
              <a:t> </a:t>
            </a:r>
            <a:r>
              <a:rPr lang="ru-RU" dirty="0" err="1" smtClean="0"/>
              <a:t>філософа</a:t>
            </a:r>
            <a:r>
              <a:rPr lang="ru-RU" dirty="0" smtClean="0"/>
              <a:t> </a:t>
            </a:r>
            <a:r>
              <a:rPr lang="ru-RU" dirty="0" err="1" smtClean="0"/>
              <a:t>Григорія</a:t>
            </a:r>
            <a:r>
              <a:rPr lang="ru-RU" dirty="0" smtClean="0"/>
              <a:t> Сковороди....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5000660" cy="55007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Твори Г. С. Сковороди,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поширювалися</a:t>
            </a:r>
            <a:r>
              <a:rPr lang="ru-RU" dirty="0" smtClean="0"/>
              <a:t> у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рукописах</a:t>
            </a:r>
            <a:r>
              <a:rPr lang="ru-RU" dirty="0" smtClean="0"/>
              <a:t>,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err="1" smtClean="0"/>
              <a:t>ше</a:t>
            </a:r>
            <a:r>
              <a:rPr lang="ru-RU" dirty="0" smtClean="0"/>
              <a:t> за </a:t>
            </a:r>
            <a:r>
              <a:rPr lang="ru-RU" dirty="0" err="1" smtClean="0"/>
              <a:t>життя</a:t>
            </a:r>
            <a:r>
              <a:rPr lang="ru-RU" dirty="0" smtClean="0"/>
              <a:t> автора.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вони почали </a:t>
            </a:r>
            <a:r>
              <a:rPr lang="ru-RU" dirty="0" err="1" smtClean="0"/>
              <a:t>з’являтися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філософа</a:t>
            </a:r>
            <a:r>
              <a:rPr lang="ru-RU" dirty="0" smtClean="0"/>
              <a:t>, та </a:t>
            </a:r>
            <a:r>
              <a:rPr lang="ru-RU" dirty="0" err="1" smtClean="0"/>
              <a:t>й</a:t>
            </a:r>
            <a:r>
              <a:rPr lang="ru-RU" dirty="0" smtClean="0"/>
              <a:t> то </a:t>
            </a:r>
            <a:r>
              <a:rPr lang="ru-RU" dirty="0" err="1" smtClean="0"/>
              <a:t>з</a:t>
            </a:r>
            <a:r>
              <a:rPr lang="ru-RU" dirty="0" smtClean="0"/>
              <a:t> великими </a:t>
            </a:r>
            <a:r>
              <a:rPr lang="ru-RU" dirty="0" err="1" smtClean="0"/>
              <a:t>перервами</a:t>
            </a:r>
            <a:r>
              <a:rPr lang="ru-RU" dirty="0" smtClean="0"/>
              <a:t>. Так, у 1798 р. Михайло  </a:t>
            </a:r>
            <a:r>
              <a:rPr lang="ru-RU" dirty="0" err="1" smtClean="0"/>
              <a:t>Антоновський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(без </a:t>
            </a:r>
            <a:r>
              <a:rPr lang="ru-RU" dirty="0" err="1" smtClean="0"/>
              <a:t>імені</a:t>
            </a:r>
            <a:r>
              <a:rPr lang="ru-RU" dirty="0" smtClean="0"/>
              <a:t> автора) </a:t>
            </a:r>
            <a:r>
              <a:rPr lang="ru-RU" dirty="0" err="1" smtClean="0"/>
              <a:t>його</a:t>
            </a:r>
            <a:r>
              <a:rPr lang="ru-RU" dirty="0" smtClean="0"/>
              <a:t> трактат «</a:t>
            </a:r>
            <a:r>
              <a:rPr lang="ru-RU" dirty="0" err="1" smtClean="0"/>
              <a:t>Наркісс</a:t>
            </a:r>
            <a:r>
              <a:rPr lang="ru-RU" dirty="0" smtClean="0"/>
              <a:t>». У </a:t>
            </a:r>
            <a:r>
              <a:rPr lang="ru-RU" dirty="0" smtClean="0"/>
              <a:t>1861р.  </a:t>
            </a:r>
            <a:r>
              <a:rPr lang="ru-RU" dirty="0" smtClean="0"/>
              <a:t>у </a:t>
            </a:r>
            <a:r>
              <a:rPr lang="ru-RU" dirty="0" err="1" smtClean="0"/>
              <a:t>Петербурзі</a:t>
            </a:r>
            <a:r>
              <a:rPr lang="ru-RU" dirty="0" smtClean="0"/>
              <a:t> І. Т. </a:t>
            </a:r>
            <a:r>
              <a:rPr lang="ru-RU" dirty="0" err="1" smtClean="0"/>
              <a:t>Лисенков</a:t>
            </a:r>
            <a:r>
              <a:rPr lang="ru-RU" dirty="0" smtClean="0"/>
              <a:t> видав </a:t>
            </a:r>
            <a:r>
              <a:rPr lang="ru-RU" dirty="0" err="1" smtClean="0"/>
              <a:t>вибрані</a:t>
            </a:r>
            <a:r>
              <a:rPr lang="ru-RU" dirty="0" smtClean="0"/>
              <a:t> твори </a:t>
            </a:r>
            <a:r>
              <a:rPr lang="ru-RU" dirty="0" smtClean="0"/>
              <a:t>Сковороди.</a:t>
            </a:r>
            <a:endParaRPr lang="ru-RU" dirty="0"/>
          </a:p>
        </p:txBody>
      </p:sp>
      <p:pic>
        <p:nvPicPr>
          <p:cNvPr id="4" name="Рисунок 3" descr="portret_skovoroda.jpg"/>
          <p:cNvPicPr>
            <a:picLocks noChangeAspect="1"/>
          </p:cNvPicPr>
          <p:nvPr/>
        </p:nvPicPr>
        <p:blipFill>
          <a:blip r:embed="rId2" cstate="print"/>
          <a:srcRect r="-2889" b="17708"/>
          <a:stretch>
            <a:fillRect/>
          </a:stretch>
        </p:blipFill>
        <p:spPr>
          <a:xfrm>
            <a:off x="5072066" y="714356"/>
            <a:ext cx="3635190" cy="428628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1866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Значення творчості Григорія Сковороди</vt:lpstr>
      <vt:lpstr>Григорій Сковорода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Зміст збірки  “Байки Харківські ”</vt:lpstr>
      <vt:lpstr>Слайд 12</vt:lpstr>
      <vt:lpstr>Слайд 13</vt:lpstr>
      <vt:lpstr>Слайд 14</vt:lpstr>
      <vt:lpstr>Афоризми   Сковороди</vt:lpstr>
      <vt:lpstr>Слайд 16</vt:lpstr>
      <vt:lpstr>Слайд 17</vt:lpstr>
      <vt:lpstr>Слайд 18</vt:lpstr>
      <vt:lpstr> Над презентацією працювала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Значення творчості Григорія Сковороди</dc:title>
  <dc:creator>User</dc:creator>
  <cp:lastModifiedBy>User</cp:lastModifiedBy>
  <cp:revision>10</cp:revision>
  <dcterms:created xsi:type="dcterms:W3CDTF">2011-12-22T13:45:30Z</dcterms:created>
  <dcterms:modified xsi:type="dcterms:W3CDTF">2012-01-19T22:27:34Z</dcterms:modified>
</cp:coreProperties>
</file>