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2" r:id="rId2"/>
    <p:sldId id="265" r:id="rId3"/>
    <p:sldId id="268" r:id="rId4"/>
    <p:sldId id="267" r:id="rId5"/>
    <p:sldId id="277" r:id="rId6"/>
    <p:sldId id="269" r:id="rId7"/>
    <p:sldId id="273" r:id="rId8"/>
    <p:sldId id="261" r:id="rId9"/>
    <p:sldId id="278" r:id="rId10"/>
    <p:sldId id="279" r:id="rId11"/>
    <p:sldId id="280" r:id="rId12"/>
    <p:sldId id="281" r:id="rId13"/>
    <p:sldId id="28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48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22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BDE15C-8812-471A-B835-5F0024133081}" type="doc">
      <dgm:prSet loTypeId="urn:microsoft.com/office/officeart/2005/8/layout/vList4" loCatId="list" qsTypeId="urn:microsoft.com/office/officeart/2005/8/quickstyle/3d7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7755748D-2BBF-4C1D-B1F0-26C30257C87B}">
      <dgm:prSet phldrT="[Текст]" custT="1"/>
      <dgm:spPr/>
      <dgm:t>
        <a:bodyPr/>
        <a:lstStyle/>
        <a:p>
          <a:r>
            <a:rPr lang="uk-UA" sz="2400" b="1" i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Демонстраційний режим</a:t>
          </a:r>
          <a:endParaRPr lang="ru-RU" sz="2400" b="1" i="1" u="sng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50A2BB5-FCAF-45C4-BA33-A7BCD457F1C0}" type="parTrans" cxnId="{2923403C-C483-4225-BDBC-104A402415E7}">
      <dgm:prSet/>
      <dgm:spPr/>
      <dgm:t>
        <a:bodyPr/>
        <a:lstStyle/>
        <a:p>
          <a:endParaRPr lang="ru-RU" b="1" i="1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9107785-FE71-49E3-A9DE-A74A651728CA}" type="sibTrans" cxnId="{2923403C-C483-4225-BDBC-104A402415E7}">
      <dgm:prSet/>
      <dgm:spPr/>
      <dgm:t>
        <a:bodyPr/>
        <a:lstStyle/>
        <a:p>
          <a:endParaRPr lang="ru-RU" b="1" i="1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C980346-A6DB-4DD2-BF87-198BA4DDD46C}">
      <dgm:prSet phldrT="[Текст]" custT="1"/>
      <dgm:spPr/>
      <dgm:t>
        <a:bodyPr/>
        <a:lstStyle/>
        <a:p>
          <a:r>
            <a:rPr lang="uk-UA" sz="20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Демонстрація навчальних матеріалів</a:t>
          </a:r>
          <a:endParaRPr lang="ru-RU" sz="2000" b="1" i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DA57E37-D37E-4307-85C4-112E38D1CCC9}" type="parTrans" cxnId="{E26CD6A1-4E8C-4099-8A44-F643DF148400}">
      <dgm:prSet/>
      <dgm:spPr/>
      <dgm:t>
        <a:bodyPr/>
        <a:lstStyle/>
        <a:p>
          <a:endParaRPr lang="ru-RU" b="1" i="1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9E9DF42-AD5E-40DE-BCE9-892473A15470}" type="sibTrans" cxnId="{E26CD6A1-4E8C-4099-8A44-F643DF148400}">
      <dgm:prSet/>
      <dgm:spPr/>
      <dgm:t>
        <a:bodyPr/>
        <a:lstStyle/>
        <a:p>
          <a:endParaRPr lang="ru-RU" b="1" i="1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540EB9D-EC41-4F11-9B29-B2F563E6AEC1}">
      <dgm:prSet phldrT="[Текст]" custT="1"/>
      <dgm:spPr/>
      <dgm:t>
        <a:bodyPr/>
        <a:lstStyle/>
        <a:p>
          <a:r>
            <a:rPr lang="uk-UA" sz="2400" b="1" i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Індивідуальний навчальний режим</a:t>
          </a:r>
          <a:endParaRPr lang="ru-RU" sz="2400" b="1" i="1" u="sng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57A25B-0BB4-43A0-A08E-B2F20FA46902}" type="parTrans" cxnId="{B4B0FEFE-8E51-4C22-A481-155601611BD5}">
      <dgm:prSet/>
      <dgm:spPr/>
      <dgm:t>
        <a:bodyPr/>
        <a:lstStyle/>
        <a:p>
          <a:endParaRPr lang="ru-RU" b="1" i="1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D730900-A76B-4B91-80C8-27D299A2CA41}" type="sibTrans" cxnId="{B4B0FEFE-8E51-4C22-A481-155601611BD5}">
      <dgm:prSet/>
      <dgm:spPr/>
      <dgm:t>
        <a:bodyPr/>
        <a:lstStyle/>
        <a:p>
          <a:endParaRPr lang="ru-RU" b="1" i="1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B1F5E32-6820-4688-A040-D8E4A3BF55A1}">
      <dgm:prSet phldrT="[Текст]" custT="1"/>
      <dgm:spPr/>
      <dgm:t>
        <a:bodyPr/>
        <a:lstStyle/>
        <a:p>
          <a:pPr marL="0" indent="0"/>
          <a:r>
            <a:rPr lang="uk-UA" sz="2300" b="1" i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Індивідуальний навчально-пошуковий режим</a:t>
          </a:r>
          <a:endParaRPr lang="ru-RU" sz="2300" b="1" i="1" u="sng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83A1203-0A08-46F2-A316-DDA5568D14BE}" type="parTrans" cxnId="{6E179807-7F45-49BA-96FD-E47B51AA2410}">
      <dgm:prSet/>
      <dgm:spPr/>
      <dgm:t>
        <a:bodyPr/>
        <a:lstStyle/>
        <a:p>
          <a:endParaRPr lang="ru-RU" b="1" i="1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7D5C8D4-A258-4F59-96BD-E33580C0F24B}" type="sibTrans" cxnId="{6E179807-7F45-49BA-96FD-E47B51AA2410}">
      <dgm:prSet/>
      <dgm:spPr/>
      <dgm:t>
        <a:bodyPr/>
        <a:lstStyle/>
        <a:p>
          <a:endParaRPr lang="ru-RU" b="1" i="1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7EA7714-231A-4056-A2E1-B067334F3C14}">
      <dgm:prSet phldrT="[Текст]" custT="1"/>
      <dgm:spPr/>
      <dgm:t>
        <a:bodyPr/>
        <a:lstStyle/>
        <a:p>
          <a:pPr marL="171450" indent="0"/>
          <a:r>
            <a:rPr lang="uk-UA" sz="20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Індивідуальне ознайомлення з навчальними матеріалами, пошук додаткової інформації</a:t>
          </a:r>
          <a:endParaRPr lang="ru-RU" sz="2000" b="1" i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6697ABB-EF87-41D1-A9E9-E47FFCB99F14}" type="parTrans" cxnId="{96CE5AEF-613E-46CB-8A0F-40820FB86A0C}">
      <dgm:prSet/>
      <dgm:spPr/>
      <dgm:t>
        <a:bodyPr/>
        <a:lstStyle/>
        <a:p>
          <a:endParaRPr lang="ru-RU" b="1" i="1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F0CAEBC-BC96-4701-BAAE-5CCDB195C8FD}" type="sibTrans" cxnId="{96CE5AEF-613E-46CB-8A0F-40820FB86A0C}">
      <dgm:prSet/>
      <dgm:spPr/>
      <dgm:t>
        <a:bodyPr/>
        <a:lstStyle/>
        <a:p>
          <a:endParaRPr lang="ru-RU" b="1" i="1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B3E4EFE-E391-4F6F-B677-251E1D735F4F}">
      <dgm:prSet phldrT="[Текст]" custT="1"/>
      <dgm:spPr/>
      <dgm:t>
        <a:bodyPr/>
        <a:lstStyle/>
        <a:p>
          <a:r>
            <a:rPr kumimoji="0" lang="uk-UA" sz="2000" b="1" i="1" u="none" strike="noStrike" cap="none" normalizeH="0" baseline="0" noProof="0" dirty="0" smtClean="0">
              <a:ln/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Оснащення</a:t>
          </a:r>
          <a:r>
            <a:rPr kumimoji="0" lang="ru-RU" sz="2000" b="1" i="1" u="none" strike="noStrike" cap="none" normalizeH="0" baseline="0" dirty="0" smtClean="0">
              <a:ln/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: один </a:t>
          </a:r>
          <a:r>
            <a:rPr kumimoji="0" lang="uk-UA" sz="2000" b="1" i="1" u="none" strike="noStrike" cap="none" normalizeH="0" baseline="0" noProof="0" dirty="0" smtClean="0">
              <a:ln/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комп’ютер</a:t>
          </a:r>
          <a:r>
            <a:rPr kumimoji="0" lang="ru-RU" sz="2000" b="1" i="1" u="none" strike="noStrike" cap="none" normalizeH="0" baseline="0" dirty="0" smtClean="0">
              <a:ln/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, проектор, </a:t>
          </a:r>
          <a:r>
            <a:rPr kumimoji="0" lang="uk-UA" sz="2000" b="1" i="1" u="none" strike="noStrike" cap="none" normalizeH="0" baseline="0" noProof="0" dirty="0" smtClean="0">
              <a:ln/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екран</a:t>
          </a:r>
          <a:endParaRPr lang="uk-UA" sz="2000" b="1" i="1" noProof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B9BD100-CB1F-4ABB-A744-F2A9C300860E}" type="sibTrans" cxnId="{50A4A0D3-36D9-4176-9A87-F2D5D43A7A8F}">
      <dgm:prSet/>
      <dgm:spPr/>
      <dgm:t>
        <a:bodyPr/>
        <a:lstStyle/>
        <a:p>
          <a:endParaRPr lang="ru-RU" b="1" i="1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FB4AA86-60AE-4F7B-B6D2-746FE7E9A06A}" type="parTrans" cxnId="{50A4A0D3-36D9-4176-9A87-F2D5D43A7A8F}">
      <dgm:prSet/>
      <dgm:spPr/>
      <dgm:t>
        <a:bodyPr/>
        <a:lstStyle/>
        <a:p>
          <a:endParaRPr lang="ru-RU" b="1" i="1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758506D-5C13-4908-99D8-B596921773E8}">
      <dgm:prSet phldrT="[Текст]" custT="1"/>
      <dgm:spPr/>
      <dgm:t>
        <a:bodyPr/>
        <a:lstStyle/>
        <a:p>
          <a:r>
            <a:rPr lang="uk-UA" sz="20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Індивідуальне ознайомлення з навчальними матеріалами</a:t>
          </a:r>
          <a:endParaRPr lang="ru-RU" sz="2000" b="1" i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B1DD987-8006-40FA-9FDB-9A241A65D5F1}" type="sibTrans" cxnId="{6E23E8EA-2E8F-4A64-ABF1-BA01EA6E4D78}">
      <dgm:prSet/>
      <dgm:spPr/>
      <dgm:t>
        <a:bodyPr/>
        <a:lstStyle/>
        <a:p>
          <a:endParaRPr lang="ru-RU" b="1" i="1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EED8BF2-3A5E-44E7-AC63-186E263056C2}" type="parTrans" cxnId="{6E23E8EA-2E8F-4A64-ABF1-BA01EA6E4D78}">
      <dgm:prSet/>
      <dgm:spPr/>
      <dgm:t>
        <a:bodyPr/>
        <a:lstStyle/>
        <a:p>
          <a:endParaRPr lang="ru-RU" b="1" i="1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A0A2B4C-7DE9-4A73-9B01-7B6852554C36}">
      <dgm:prSet custT="1"/>
      <dgm:spPr/>
      <dgm:t>
        <a:bodyPr/>
        <a:lstStyle/>
        <a:p>
          <a:r>
            <a:rPr kumimoji="0" lang="uk-UA" sz="2000" b="1" i="1" u="none" strike="noStrike" cap="none" normalizeH="0" baseline="0" noProof="0" dirty="0" smtClean="0">
              <a:ln/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Оснащення</a:t>
          </a:r>
          <a:r>
            <a:rPr kumimoji="0" lang="ru-RU" sz="2000" b="1" i="1" u="none" strike="noStrike" cap="none" normalizeH="0" baseline="0" dirty="0" smtClean="0">
              <a:ln/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: </a:t>
          </a:r>
          <a:r>
            <a:rPr kumimoji="0" lang="uk-UA" sz="2000" b="1" i="1" u="none" strike="noStrike" cap="none" normalizeH="0" baseline="0" dirty="0" smtClean="0">
              <a:ln/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комп'ютерний клас без Інтернету</a:t>
          </a:r>
          <a:endParaRPr lang="uk-UA" sz="2000" b="1" i="1" noProof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5AF8204-5454-4D86-8796-3AEC929977DD}" type="parTrans" cxnId="{3F219220-342E-44EA-8DA6-F261E2AB5028}">
      <dgm:prSet/>
      <dgm:spPr/>
      <dgm:t>
        <a:bodyPr/>
        <a:lstStyle/>
        <a:p>
          <a:endParaRPr lang="ru-RU" b="1" i="1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6C05E88-9CB1-427A-ACE1-3AA500C71A5D}" type="sibTrans" cxnId="{3F219220-342E-44EA-8DA6-F261E2AB5028}">
      <dgm:prSet/>
      <dgm:spPr/>
      <dgm:t>
        <a:bodyPr/>
        <a:lstStyle/>
        <a:p>
          <a:endParaRPr lang="ru-RU" b="1" i="1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6BB713D-804A-470A-AF18-94E53F1F8CAB}">
      <dgm:prSet custT="1"/>
      <dgm:spPr/>
      <dgm:t>
        <a:bodyPr/>
        <a:lstStyle/>
        <a:p>
          <a:pPr marL="171450" indent="0"/>
          <a:r>
            <a:rPr kumimoji="0" lang="uk-UA" sz="2000" b="1" i="1" u="none" strike="noStrike" cap="none" normalizeH="0" baseline="0" noProof="0" dirty="0" smtClean="0">
              <a:ln/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Оснащення</a:t>
          </a:r>
          <a:r>
            <a:rPr kumimoji="0" lang="ru-RU" sz="2000" b="1" i="1" u="none" strike="noStrike" cap="none" normalizeH="0" baseline="0" dirty="0" smtClean="0">
              <a:ln/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: </a:t>
          </a:r>
          <a:r>
            <a:rPr kumimoji="0" lang="uk-UA" sz="2000" b="1" i="1" u="none" strike="noStrike" cap="none" normalizeH="0" baseline="0" dirty="0" smtClean="0">
              <a:ln/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комп'ютерний клас з Інтернетом</a:t>
          </a:r>
          <a:endParaRPr lang="uk-UA" sz="2000" b="1" i="1" noProof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CEDC52B-5DBB-46F9-9B28-5A0533CB6557}" type="parTrans" cxnId="{C0299F25-33B9-45AD-AE52-239CE30D76A9}">
      <dgm:prSet/>
      <dgm:spPr/>
      <dgm:t>
        <a:bodyPr/>
        <a:lstStyle/>
        <a:p>
          <a:endParaRPr lang="ru-RU" b="1" i="1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E45D17D-6E8E-4D68-B464-922237DA1325}" type="sibTrans" cxnId="{C0299F25-33B9-45AD-AE52-239CE30D76A9}">
      <dgm:prSet/>
      <dgm:spPr/>
      <dgm:t>
        <a:bodyPr/>
        <a:lstStyle/>
        <a:p>
          <a:endParaRPr lang="ru-RU" b="1" i="1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A8EAE78-4A61-4291-BCF0-15CA23F7017D}" type="pres">
      <dgm:prSet presAssocID="{04BDE15C-8812-471A-B835-5F0024133081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11F5EE-68A5-465D-99A9-DCF5591BC524}" type="pres">
      <dgm:prSet presAssocID="{7755748D-2BBF-4C1D-B1F0-26C30257C87B}" presName="comp" presStyleCnt="0"/>
      <dgm:spPr/>
    </dgm:pt>
    <dgm:pt modelId="{1AA88ADA-7270-46AB-B85A-289BD8D40A56}" type="pres">
      <dgm:prSet presAssocID="{7755748D-2BBF-4C1D-B1F0-26C30257C87B}" presName="box" presStyleLbl="node1" presStyleIdx="0" presStyleCnt="3"/>
      <dgm:spPr/>
      <dgm:t>
        <a:bodyPr/>
        <a:lstStyle/>
        <a:p>
          <a:endParaRPr lang="ru-RU"/>
        </a:p>
      </dgm:t>
    </dgm:pt>
    <dgm:pt modelId="{B07CD718-58F2-4A97-A282-3989B6A26D45}" type="pres">
      <dgm:prSet presAssocID="{7755748D-2BBF-4C1D-B1F0-26C30257C87B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2C1B98B-63B4-43F0-AB8C-ED140AA2AAD5}" type="pres">
      <dgm:prSet presAssocID="{7755748D-2BBF-4C1D-B1F0-26C30257C87B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E5CA47-CEF7-4846-9911-EC4204919507}" type="pres">
      <dgm:prSet presAssocID="{69107785-FE71-49E3-A9DE-A74A651728CA}" presName="spacer" presStyleCnt="0"/>
      <dgm:spPr/>
    </dgm:pt>
    <dgm:pt modelId="{79DB47D2-A928-4FAD-A604-20BECE464947}" type="pres">
      <dgm:prSet presAssocID="{C540EB9D-EC41-4F11-9B29-B2F563E6AEC1}" presName="comp" presStyleCnt="0"/>
      <dgm:spPr/>
    </dgm:pt>
    <dgm:pt modelId="{AA73353B-9D3D-4A80-8EB2-DE0B4004366C}" type="pres">
      <dgm:prSet presAssocID="{C540EB9D-EC41-4F11-9B29-B2F563E6AEC1}" presName="box" presStyleLbl="node1" presStyleIdx="1" presStyleCnt="3"/>
      <dgm:spPr/>
      <dgm:t>
        <a:bodyPr/>
        <a:lstStyle/>
        <a:p>
          <a:endParaRPr lang="ru-RU"/>
        </a:p>
      </dgm:t>
    </dgm:pt>
    <dgm:pt modelId="{13B70D44-C83E-47B1-9B49-6A45E448EFBD}" type="pres">
      <dgm:prSet presAssocID="{C540EB9D-EC41-4F11-9B29-B2F563E6AEC1}" presName="img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3849E027-1B85-4289-A625-5E2502FF81A4}" type="pres">
      <dgm:prSet presAssocID="{C540EB9D-EC41-4F11-9B29-B2F563E6AEC1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C5546C-4C41-4A56-B466-D1EB57C443A9}" type="pres">
      <dgm:prSet presAssocID="{CD730900-A76B-4B91-80C8-27D299A2CA41}" presName="spacer" presStyleCnt="0"/>
      <dgm:spPr/>
    </dgm:pt>
    <dgm:pt modelId="{75F5C995-01DE-489E-81AD-D0C06CFEE914}" type="pres">
      <dgm:prSet presAssocID="{3B1F5E32-6820-4688-A040-D8E4A3BF55A1}" presName="comp" presStyleCnt="0"/>
      <dgm:spPr/>
    </dgm:pt>
    <dgm:pt modelId="{04EFCDED-8183-40B0-A1DD-F58E45FDFA06}" type="pres">
      <dgm:prSet presAssocID="{3B1F5E32-6820-4688-A040-D8E4A3BF55A1}" presName="box" presStyleLbl="node1" presStyleIdx="2" presStyleCnt="3" custLinFactNeighborX="372"/>
      <dgm:spPr/>
      <dgm:t>
        <a:bodyPr/>
        <a:lstStyle/>
        <a:p>
          <a:endParaRPr lang="ru-RU"/>
        </a:p>
      </dgm:t>
    </dgm:pt>
    <dgm:pt modelId="{887FAD99-9AC6-4D7A-ACD9-6D121FFA3C9F}" type="pres">
      <dgm:prSet presAssocID="{3B1F5E32-6820-4688-A040-D8E4A3BF55A1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EEA8E338-416D-4B7D-A910-CE8657CD405D}" type="pres">
      <dgm:prSet presAssocID="{3B1F5E32-6820-4688-A040-D8E4A3BF55A1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12BF22-6162-427B-9DF2-9CB156A4E238}" type="presOf" srcId="{5758506D-5C13-4908-99D8-B596921773E8}" destId="{AA73353B-9D3D-4A80-8EB2-DE0B4004366C}" srcOrd="0" destOrd="1" presId="urn:microsoft.com/office/officeart/2005/8/layout/vList4"/>
    <dgm:cxn modelId="{9EE53E99-F7E5-4FC0-938F-C4AAFE426B2E}" type="presOf" srcId="{7755748D-2BBF-4C1D-B1F0-26C30257C87B}" destId="{22C1B98B-63B4-43F0-AB8C-ED140AA2AAD5}" srcOrd="1" destOrd="0" presId="urn:microsoft.com/office/officeart/2005/8/layout/vList4"/>
    <dgm:cxn modelId="{B83E16BF-7E0F-40B8-B8CD-938F5B40322A}" type="presOf" srcId="{04BDE15C-8812-471A-B835-5F0024133081}" destId="{2A8EAE78-4A61-4291-BCF0-15CA23F7017D}" srcOrd="0" destOrd="0" presId="urn:microsoft.com/office/officeart/2005/8/layout/vList4"/>
    <dgm:cxn modelId="{2E6EDA6D-2AC0-4705-9836-A0C9D75C4CF0}" type="presOf" srcId="{EC980346-A6DB-4DD2-BF87-198BA4DDD46C}" destId="{1AA88ADA-7270-46AB-B85A-289BD8D40A56}" srcOrd="0" destOrd="1" presId="urn:microsoft.com/office/officeart/2005/8/layout/vList4"/>
    <dgm:cxn modelId="{3A30127C-7F71-4734-85DB-C3B49756CB95}" type="presOf" srcId="{EC980346-A6DB-4DD2-BF87-198BA4DDD46C}" destId="{22C1B98B-63B4-43F0-AB8C-ED140AA2AAD5}" srcOrd="1" destOrd="1" presId="urn:microsoft.com/office/officeart/2005/8/layout/vList4"/>
    <dgm:cxn modelId="{72D07642-64B0-4789-957E-F58300273282}" type="presOf" srcId="{4A0A2B4C-7DE9-4A73-9B01-7B6852554C36}" destId="{3849E027-1B85-4289-A625-5E2502FF81A4}" srcOrd="1" destOrd="2" presId="urn:microsoft.com/office/officeart/2005/8/layout/vList4"/>
    <dgm:cxn modelId="{8881A43E-2090-491A-8790-741C414DEADD}" type="presOf" srcId="{4A0A2B4C-7DE9-4A73-9B01-7B6852554C36}" destId="{AA73353B-9D3D-4A80-8EB2-DE0B4004366C}" srcOrd="0" destOrd="2" presId="urn:microsoft.com/office/officeart/2005/8/layout/vList4"/>
    <dgm:cxn modelId="{955132DA-AC3B-4225-8570-84E1DE3348B8}" type="presOf" srcId="{56BB713D-804A-470A-AF18-94E53F1F8CAB}" destId="{EEA8E338-416D-4B7D-A910-CE8657CD405D}" srcOrd="1" destOrd="2" presId="urn:microsoft.com/office/officeart/2005/8/layout/vList4"/>
    <dgm:cxn modelId="{6E179807-7F45-49BA-96FD-E47B51AA2410}" srcId="{04BDE15C-8812-471A-B835-5F0024133081}" destId="{3B1F5E32-6820-4688-A040-D8E4A3BF55A1}" srcOrd="2" destOrd="0" parTransId="{483A1203-0A08-46F2-A316-DDA5568D14BE}" sibTransId="{E7D5C8D4-A258-4F59-96BD-E33580C0F24B}"/>
    <dgm:cxn modelId="{FC87A3F2-BC63-405B-BD66-5CD326C89B78}" type="presOf" srcId="{27EA7714-231A-4056-A2E1-B067334F3C14}" destId="{04EFCDED-8183-40B0-A1DD-F58E45FDFA06}" srcOrd="0" destOrd="1" presId="urn:microsoft.com/office/officeart/2005/8/layout/vList4"/>
    <dgm:cxn modelId="{640E0E1F-DC8C-435D-AF17-71AEF58FD378}" type="presOf" srcId="{56BB713D-804A-470A-AF18-94E53F1F8CAB}" destId="{04EFCDED-8183-40B0-A1DD-F58E45FDFA06}" srcOrd="0" destOrd="2" presId="urn:microsoft.com/office/officeart/2005/8/layout/vList4"/>
    <dgm:cxn modelId="{9881FC79-FB8F-42A2-AE22-484DC6F67512}" type="presOf" srcId="{C540EB9D-EC41-4F11-9B29-B2F563E6AEC1}" destId="{AA73353B-9D3D-4A80-8EB2-DE0B4004366C}" srcOrd="0" destOrd="0" presId="urn:microsoft.com/office/officeart/2005/8/layout/vList4"/>
    <dgm:cxn modelId="{909CB72B-22DF-4332-BAC7-EDB732A9355A}" type="presOf" srcId="{3B1F5E32-6820-4688-A040-D8E4A3BF55A1}" destId="{04EFCDED-8183-40B0-A1DD-F58E45FDFA06}" srcOrd="0" destOrd="0" presId="urn:microsoft.com/office/officeart/2005/8/layout/vList4"/>
    <dgm:cxn modelId="{50A4A0D3-36D9-4176-9A87-F2D5D43A7A8F}" srcId="{7755748D-2BBF-4C1D-B1F0-26C30257C87B}" destId="{7B3E4EFE-E391-4F6F-B677-251E1D735F4F}" srcOrd="1" destOrd="0" parTransId="{AFB4AA86-60AE-4F7B-B6D2-746FE7E9A06A}" sibTransId="{9B9BD100-CB1F-4ABB-A744-F2A9C300860E}"/>
    <dgm:cxn modelId="{AF12D08E-3558-4F7D-9236-A330B9B858E1}" type="presOf" srcId="{3B1F5E32-6820-4688-A040-D8E4A3BF55A1}" destId="{EEA8E338-416D-4B7D-A910-CE8657CD405D}" srcOrd="1" destOrd="0" presId="urn:microsoft.com/office/officeart/2005/8/layout/vList4"/>
    <dgm:cxn modelId="{E3E5F352-77B7-4D6E-B37B-C226851336B2}" type="presOf" srcId="{5758506D-5C13-4908-99D8-B596921773E8}" destId="{3849E027-1B85-4289-A625-5E2502FF81A4}" srcOrd="1" destOrd="1" presId="urn:microsoft.com/office/officeart/2005/8/layout/vList4"/>
    <dgm:cxn modelId="{2923403C-C483-4225-BDBC-104A402415E7}" srcId="{04BDE15C-8812-471A-B835-5F0024133081}" destId="{7755748D-2BBF-4C1D-B1F0-26C30257C87B}" srcOrd="0" destOrd="0" parTransId="{850A2BB5-FCAF-45C4-BA33-A7BCD457F1C0}" sibTransId="{69107785-FE71-49E3-A9DE-A74A651728CA}"/>
    <dgm:cxn modelId="{3F219220-342E-44EA-8DA6-F261E2AB5028}" srcId="{C540EB9D-EC41-4F11-9B29-B2F563E6AEC1}" destId="{4A0A2B4C-7DE9-4A73-9B01-7B6852554C36}" srcOrd="1" destOrd="0" parTransId="{25AF8204-5454-4D86-8796-3AEC929977DD}" sibTransId="{E6C05E88-9CB1-427A-ACE1-3AA500C71A5D}"/>
    <dgm:cxn modelId="{50817F1B-E21D-42CB-9B57-ACD7E31B1881}" type="presOf" srcId="{7B3E4EFE-E391-4F6F-B677-251E1D735F4F}" destId="{1AA88ADA-7270-46AB-B85A-289BD8D40A56}" srcOrd="0" destOrd="2" presId="urn:microsoft.com/office/officeart/2005/8/layout/vList4"/>
    <dgm:cxn modelId="{32CF9C2C-6534-4C9F-90B2-A7E701F3C3E6}" type="presOf" srcId="{27EA7714-231A-4056-A2E1-B067334F3C14}" destId="{EEA8E338-416D-4B7D-A910-CE8657CD405D}" srcOrd="1" destOrd="1" presId="urn:microsoft.com/office/officeart/2005/8/layout/vList4"/>
    <dgm:cxn modelId="{79D9BAC0-90D2-496C-A148-82881E8C7F20}" type="presOf" srcId="{7B3E4EFE-E391-4F6F-B677-251E1D735F4F}" destId="{22C1B98B-63B4-43F0-AB8C-ED140AA2AAD5}" srcOrd="1" destOrd="2" presId="urn:microsoft.com/office/officeart/2005/8/layout/vList4"/>
    <dgm:cxn modelId="{5B0F3AB1-341E-406C-AB3C-A06A48807EC6}" type="presOf" srcId="{C540EB9D-EC41-4F11-9B29-B2F563E6AEC1}" destId="{3849E027-1B85-4289-A625-5E2502FF81A4}" srcOrd="1" destOrd="0" presId="urn:microsoft.com/office/officeart/2005/8/layout/vList4"/>
    <dgm:cxn modelId="{6E23E8EA-2E8F-4A64-ABF1-BA01EA6E4D78}" srcId="{C540EB9D-EC41-4F11-9B29-B2F563E6AEC1}" destId="{5758506D-5C13-4908-99D8-B596921773E8}" srcOrd="0" destOrd="0" parTransId="{CEED8BF2-3A5E-44E7-AC63-186E263056C2}" sibTransId="{1B1DD987-8006-40FA-9FDB-9A241A65D5F1}"/>
    <dgm:cxn modelId="{C0299F25-33B9-45AD-AE52-239CE30D76A9}" srcId="{3B1F5E32-6820-4688-A040-D8E4A3BF55A1}" destId="{56BB713D-804A-470A-AF18-94E53F1F8CAB}" srcOrd="1" destOrd="0" parTransId="{3CEDC52B-5DBB-46F9-9B28-5A0533CB6557}" sibTransId="{0E45D17D-6E8E-4D68-B464-922237DA1325}"/>
    <dgm:cxn modelId="{B4B0FEFE-8E51-4C22-A481-155601611BD5}" srcId="{04BDE15C-8812-471A-B835-5F0024133081}" destId="{C540EB9D-EC41-4F11-9B29-B2F563E6AEC1}" srcOrd="1" destOrd="0" parTransId="{E957A25B-0BB4-43A0-A08E-B2F20FA46902}" sibTransId="{CD730900-A76B-4B91-80C8-27D299A2CA41}"/>
    <dgm:cxn modelId="{25F60DA7-6B0A-4F70-A136-0EA5F1DEE1D2}" type="presOf" srcId="{7755748D-2BBF-4C1D-B1F0-26C30257C87B}" destId="{1AA88ADA-7270-46AB-B85A-289BD8D40A56}" srcOrd="0" destOrd="0" presId="urn:microsoft.com/office/officeart/2005/8/layout/vList4"/>
    <dgm:cxn modelId="{E26CD6A1-4E8C-4099-8A44-F643DF148400}" srcId="{7755748D-2BBF-4C1D-B1F0-26C30257C87B}" destId="{EC980346-A6DB-4DD2-BF87-198BA4DDD46C}" srcOrd="0" destOrd="0" parTransId="{CDA57E37-D37E-4307-85C4-112E38D1CCC9}" sibTransId="{09E9DF42-AD5E-40DE-BCE9-892473A15470}"/>
    <dgm:cxn modelId="{96CE5AEF-613E-46CB-8A0F-40820FB86A0C}" srcId="{3B1F5E32-6820-4688-A040-D8E4A3BF55A1}" destId="{27EA7714-231A-4056-A2E1-B067334F3C14}" srcOrd="0" destOrd="0" parTransId="{26697ABB-EF87-41D1-A9E9-E47FFCB99F14}" sibTransId="{FF0CAEBC-BC96-4701-BAAE-5CCDB195C8FD}"/>
    <dgm:cxn modelId="{EA4DD683-9AB6-4CAE-8267-62CCE0FE4502}" type="presParOf" srcId="{2A8EAE78-4A61-4291-BCF0-15CA23F7017D}" destId="{9B11F5EE-68A5-465D-99A9-DCF5591BC524}" srcOrd="0" destOrd="0" presId="urn:microsoft.com/office/officeart/2005/8/layout/vList4"/>
    <dgm:cxn modelId="{F3F8013D-A6FF-4467-AE87-C0558B399DA9}" type="presParOf" srcId="{9B11F5EE-68A5-465D-99A9-DCF5591BC524}" destId="{1AA88ADA-7270-46AB-B85A-289BD8D40A56}" srcOrd="0" destOrd="0" presId="urn:microsoft.com/office/officeart/2005/8/layout/vList4"/>
    <dgm:cxn modelId="{E2F27F5E-426B-40EE-8B8D-38F2938800DF}" type="presParOf" srcId="{9B11F5EE-68A5-465D-99A9-DCF5591BC524}" destId="{B07CD718-58F2-4A97-A282-3989B6A26D45}" srcOrd="1" destOrd="0" presId="urn:microsoft.com/office/officeart/2005/8/layout/vList4"/>
    <dgm:cxn modelId="{531E077D-17F7-483B-AC85-736B3361B2A6}" type="presParOf" srcId="{9B11F5EE-68A5-465D-99A9-DCF5591BC524}" destId="{22C1B98B-63B4-43F0-AB8C-ED140AA2AAD5}" srcOrd="2" destOrd="0" presId="urn:microsoft.com/office/officeart/2005/8/layout/vList4"/>
    <dgm:cxn modelId="{6048A5E4-06E7-4AD6-B177-B536677694F6}" type="presParOf" srcId="{2A8EAE78-4A61-4291-BCF0-15CA23F7017D}" destId="{7FE5CA47-CEF7-4846-9911-EC4204919507}" srcOrd="1" destOrd="0" presId="urn:microsoft.com/office/officeart/2005/8/layout/vList4"/>
    <dgm:cxn modelId="{E2C7AE9C-3BD2-430F-8FEE-D1DD837C57EB}" type="presParOf" srcId="{2A8EAE78-4A61-4291-BCF0-15CA23F7017D}" destId="{79DB47D2-A928-4FAD-A604-20BECE464947}" srcOrd="2" destOrd="0" presId="urn:microsoft.com/office/officeart/2005/8/layout/vList4"/>
    <dgm:cxn modelId="{99A0DD99-ECF1-4B2C-8695-4B9578BD13F9}" type="presParOf" srcId="{79DB47D2-A928-4FAD-A604-20BECE464947}" destId="{AA73353B-9D3D-4A80-8EB2-DE0B4004366C}" srcOrd="0" destOrd="0" presId="urn:microsoft.com/office/officeart/2005/8/layout/vList4"/>
    <dgm:cxn modelId="{329F219E-143E-4D2B-906A-7937360C284D}" type="presParOf" srcId="{79DB47D2-A928-4FAD-A604-20BECE464947}" destId="{13B70D44-C83E-47B1-9B49-6A45E448EFBD}" srcOrd="1" destOrd="0" presId="urn:microsoft.com/office/officeart/2005/8/layout/vList4"/>
    <dgm:cxn modelId="{067B553D-A8DF-4D72-87D6-9CDB21574E68}" type="presParOf" srcId="{79DB47D2-A928-4FAD-A604-20BECE464947}" destId="{3849E027-1B85-4289-A625-5E2502FF81A4}" srcOrd="2" destOrd="0" presId="urn:microsoft.com/office/officeart/2005/8/layout/vList4"/>
    <dgm:cxn modelId="{B5120AB8-F968-4DDE-8D0F-66C93C84B116}" type="presParOf" srcId="{2A8EAE78-4A61-4291-BCF0-15CA23F7017D}" destId="{13C5546C-4C41-4A56-B466-D1EB57C443A9}" srcOrd="3" destOrd="0" presId="urn:microsoft.com/office/officeart/2005/8/layout/vList4"/>
    <dgm:cxn modelId="{148364DF-B783-4562-9701-001137D727CB}" type="presParOf" srcId="{2A8EAE78-4A61-4291-BCF0-15CA23F7017D}" destId="{75F5C995-01DE-489E-81AD-D0C06CFEE914}" srcOrd="4" destOrd="0" presId="urn:microsoft.com/office/officeart/2005/8/layout/vList4"/>
    <dgm:cxn modelId="{0EABCF76-AA44-4865-9614-4ED37A0F08E3}" type="presParOf" srcId="{75F5C995-01DE-489E-81AD-D0C06CFEE914}" destId="{04EFCDED-8183-40B0-A1DD-F58E45FDFA06}" srcOrd="0" destOrd="0" presId="urn:microsoft.com/office/officeart/2005/8/layout/vList4"/>
    <dgm:cxn modelId="{F015838E-27D2-401A-826E-22EAE8C59B03}" type="presParOf" srcId="{75F5C995-01DE-489E-81AD-D0C06CFEE914}" destId="{887FAD99-9AC6-4D7A-ACD9-6D121FFA3C9F}" srcOrd="1" destOrd="0" presId="urn:microsoft.com/office/officeart/2005/8/layout/vList4"/>
    <dgm:cxn modelId="{F50D17D1-F95C-4CAE-9B39-CCED489F1B90}" type="presParOf" srcId="{75F5C995-01DE-489E-81AD-D0C06CFEE914}" destId="{EEA8E338-416D-4B7D-A910-CE8657CD405D}" srcOrd="2" destOrd="0" presId="urn:microsoft.com/office/officeart/2005/8/layout/vList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BD0701-4546-4CA1-91F8-CDB8AC53A3D9}" type="doc">
      <dgm:prSet loTypeId="urn:microsoft.com/office/officeart/2005/8/layout/vList5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49381218-6FD6-4B73-A907-2A14BAAC8611}">
      <dgm:prSet phldrT="[Текст]"/>
      <dgm:spPr/>
      <dgm:t>
        <a:bodyPr/>
        <a:lstStyle/>
        <a:p>
          <a:r>
            <a:rPr kumimoji="0" lang="uk-UA" b="1" i="1" u="none" strike="noStrike" cap="none" normalizeH="0" baseline="0" smtClean="0">
              <a:ln/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комп</a:t>
          </a:r>
          <a:r>
            <a:rPr kumimoji="0" lang="uk-UA" b="0" i="0" u="none" strike="noStrike" cap="none" normalizeH="0" baseline="0" smtClean="0">
              <a:ln/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’</a:t>
          </a:r>
          <a:r>
            <a:rPr kumimoji="0" lang="uk-UA" b="1" i="1" u="none" strike="noStrike" cap="none" normalizeH="0" baseline="0" smtClean="0">
              <a:ln/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ютерна підтримка предмета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37A8BA1-4F19-4F16-991B-7D4A2D97FFD0}" type="parTrans" cxnId="{63BDC59A-0FB1-4A57-844F-8971321C6D1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E0BE85A-42F9-4ACB-8FBE-29343F3BCDF7}" type="sibTrans" cxnId="{63BDC59A-0FB1-4A57-844F-8971321C6D1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4BF4AF9-609A-4016-968E-696F51E3A665}">
      <dgm:prSet phldrT="[Текст]" custT="1"/>
      <dgm:spPr/>
      <dgm:t>
        <a:bodyPr/>
        <a:lstStyle/>
        <a:p>
          <a:r>
            <a:rPr kumimoji="0" lang="uk-UA" sz="1800" b="1" i="1" u="none" strike="noStrike" cap="none" normalizeH="0" baseline="0" dirty="0" smtClean="0">
              <a:ln/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використання стандартного програмного забезпечення з біології, а саме мультимедійних енциклопедій, електронних підручників.</a:t>
          </a:r>
          <a:endParaRPr lang="ru-RU" sz="1800" b="1" i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4DFA13-CBAC-4ADA-AFD1-E5E9E9B1EFF3}" type="parTrans" cxnId="{A1BB91AA-77BF-4773-B4DE-4DB53B83DFB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77E2C71-37C6-4AC6-BDB3-149ECA4A303F}" type="sibTrans" cxnId="{A1BB91AA-77BF-4773-B4DE-4DB53B83DFB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8A92216-98BC-4726-AD4E-3DAC1EA343CF}">
      <dgm:prSet phldrT="[Текст]"/>
      <dgm:spPr/>
      <dgm:t>
        <a:bodyPr/>
        <a:lstStyle/>
        <a:p>
          <a:r>
            <a:rPr lang="uk-UA" b="1" i="1" dirty="0" smtClean="0">
              <a:latin typeface="Times New Roman" pitchFamily="18" charset="0"/>
              <a:cs typeface="Times New Roman" pitchFamily="18" charset="0"/>
            </a:rPr>
            <a:t>розробка уроків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F8089D9-065E-445B-ADF7-73645D079DE4}" type="parTrans" cxnId="{56BF38BF-52BE-4863-9B69-93A4D2A6D82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D95FE67-CDE5-49C1-9433-190035596254}" type="sibTrans" cxnId="{56BF38BF-52BE-4863-9B69-93A4D2A6D82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A0A3C10-B2A3-468C-A5C9-7F5BD9E98FEA}">
      <dgm:prSet phldrT="[Текст]" custT="1"/>
      <dgm:spPr/>
      <dgm:t>
        <a:bodyPr/>
        <a:lstStyle/>
        <a:p>
          <a:r>
            <a:rPr lang="uk-UA" sz="1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супроводжуються використанням комп’ютера з мультимедійним проектором та ретельно підібраного відеоряду, що допомагає ілюструвати теоретичний матеріал уроку.</a:t>
          </a:r>
          <a:endParaRPr lang="ru-RU" sz="1800" b="1" i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62F6BA0-B43C-4B81-AE69-3AAA7493CE20}" type="parTrans" cxnId="{A77E9861-22A3-46B3-892A-7A96A2AA233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7102AB4-5575-4C47-BB54-158AD0FA6835}" type="sibTrans" cxnId="{A77E9861-22A3-46B3-892A-7A96A2AA233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879D5AA-ACC1-45BD-8122-E9968981AACB}" type="pres">
      <dgm:prSet presAssocID="{1DBD0701-4546-4CA1-91F8-CDB8AC53A3D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19C749-F593-4583-B78D-7A3EF71BFF4F}" type="pres">
      <dgm:prSet presAssocID="{49381218-6FD6-4B73-A907-2A14BAAC8611}" presName="linNode" presStyleCnt="0"/>
      <dgm:spPr/>
    </dgm:pt>
    <dgm:pt modelId="{6F6C47B6-331C-4B0E-A9A6-817B6C286C2D}" type="pres">
      <dgm:prSet presAssocID="{49381218-6FD6-4B73-A907-2A14BAAC8611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C13F69-FF08-42F6-BFDD-9409B05303D5}" type="pres">
      <dgm:prSet presAssocID="{49381218-6FD6-4B73-A907-2A14BAAC8611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B6778F-9270-4CB9-AC74-4F9A3F9DE9DD}" type="pres">
      <dgm:prSet presAssocID="{0E0BE85A-42F9-4ACB-8FBE-29343F3BCDF7}" presName="sp" presStyleCnt="0"/>
      <dgm:spPr/>
    </dgm:pt>
    <dgm:pt modelId="{61CC4E52-1D84-4D79-8D63-60A3A128CB75}" type="pres">
      <dgm:prSet presAssocID="{18A92216-98BC-4726-AD4E-3DAC1EA343CF}" presName="linNode" presStyleCnt="0"/>
      <dgm:spPr/>
    </dgm:pt>
    <dgm:pt modelId="{970A7FB3-6640-47EB-A6FB-9D8CC9AF4967}" type="pres">
      <dgm:prSet presAssocID="{18A92216-98BC-4726-AD4E-3DAC1EA343CF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41E643-B971-42D1-B20D-3CFDE2DB576E}" type="pres">
      <dgm:prSet presAssocID="{18A92216-98BC-4726-AD4E-3DAC1EA343CF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56EEFD-188F-46AA-95D6-31DF65D76418}" type="presOf" srcId="{7A0A3C10-B2A3-468C-A5C9-7F5BD9E98FEA}" destId="{F241E643-B971-42D1-B20D-3CFDE2DB576E}" srcOrd="0" destOrd="0" presId="urn:microsoft.com/office/officeart/2005/8/layout/vList5"/>
    <dgm:cxn modelId="{69BF2EEB-5708-419B-B07C-C08434E9F1AE}" type="presOf" srcId="{18A92216-98BC-4726-AD4E-3DAC1EA343CF}" destId="{970A7FB3-6640-47EB-A6FB-9D8CC9AF4967}" srcOrd="0" destOrd="0" presId="urn:microsoft.com/office/officeart/2005/8/layout/vList5"/>
    <dgm:cxn modelId="{56BF38BF-52BE-4863-9B69-93A4D2A6D824}" srcId="{1DBD0701-4546-4CA1-91F8-CDB8AC53A3D9}" destId="{18A92216-98BC-4726-AD4E-3DAC1EA343CF}" srcOrd="1" destOrd="0" parTransId="{0F8089D9-065E-445B-ADF7-73645D079DE4}" sibTransId="{DD95FE67-CDE5-49C1-9433-190035596254}"/>
    <dgm:cxn modelId="{A77E9861-22A3-46B3-892A-7A96A2AA2335}" srcId="{18A92216-98BC-4726-AD4E-3DAC1EA343CF}" destId="{7A0A3C10-B2A3-468C-A5C9-7F5BD9E98FEA}" srcOrd="0" destOrd="0" parTransId="{562F6BA0-B43C-4B81-AE69-3AAA7493CE20}" sibTransId="{B7102AB4-5575-4C47-BB54-158AD0FA6835}"/>
    <dgm:cxn modelId="{0F89F648-4948-4315-AE90-95B7D4DC0D0B}" type="presOf" srcId="{1DBD0701-4546-4CA1-91F8-CDB8AC53A3D9}" destId="{8879D5AA-ACC1-45BD-8122-E9968981AACB}" srcOrd="0" destOrd="0" presId="urn:microsoft.com/office/officeart/2005/8/layout/vList5"/>
    <dgm:cxn modelId="{A1BB91AA-77BF-4773-B4DE-4DB53B83DFB6}" srcId="{49381218-6FD6-4B73-A907-2A14BAAC8611}" destId="{74BF4AF9-609A-4016-968E-696F51E3A665}" srcOrd="0" destOrd="0" parTransId="{714DFA13-CBAC-4ADA-AFD1-E5E9E9B1EFF3}" sibTransId="{877E2C71-37C6-4AC6-BDB3-149ECA4A303F}"/>
    <dgm:cxn modelId="{63BDC59A-0FB1-4A57-844F-8971321C6D16}" srcId="{1DBD0701-4546-4CA1-91F8-CDB8AC53A3D9}" destId="{49381218-6FD6-4B73-A907-2A14BAAC8611}" srcOrd="0" destOrd="0" parTransId="{537A8BA1-4F19-4F16-991B-7D4A2D97FFD0}" sibTransId="{0E0BE85A-42F9-4ACB-8FBE-29343F3BCDF7}"/>
    <dgm:cxn modelId="{CE0CEEE8-EE63-40C8-933D-7C400999824F}" type="presOf" srcId="{74BF4AF9-609A-4016-968E-696F51E3A665}" destId="{0FC13F69-FF08-42F6-BFDD-9409B05303D5}" srcOrd="0" destOrd="0" presId="urn:microsoft.com/office/officeart/2005/8/layout/vList5"/>
    <dgm:cxn modelId="{AF23BC8C-B648-4FD2-AB43-241951CD41D5}" type="presOf" srcId="{49381218-6FD6-4B73-A907-2A14BAAC8611}" destId="{6F6C47B6-331C-4B0E-A9A6-817B6C286C2D}" srcOrd="0" destOrd="0" presId="urn:microsoft.com/office/officeart/2005/8/layout/vList5"/>
    <dgm:cxn modelId="{307CBC37-E09E-4C18-8B37-A8EC174E933F}" type="presParOf" srcId="{8879D5AA-ACC1-45BD-8122-E9968981AACB}" destId="{6519C749-F593-4583-B78D-7A3EF71BFF4F}" srcOrd="0" destOrd="0" presId="urn:microsoft.com/office/officeart/2005/8/layout/vList5"/>
    <dgm:cxn modelId="{97A10E58-D21B-4903-8AD1-19355B03D44D}" type="presParOf" srcId="{6519C749-F593-4583-B78D-7A3EF71BFF4F}" destId="{6F6C47B6-331C-4B0E-A9A6-817B6C286C2D}" srcOrd="0" destOrd="0" presId="urn:microsoft.com/office/officeart/2005/8/layout/vList5"/>
    <dgm:cxn modelId="{A2E6D2AE-C255-4265-B98C-50E87D876421}" type="presParOf" srcId="{6519C749-F593-4583-B78D-7A3EF71BFF4F}" destId="{0FC13F69-FF08-42F6-BFDD-9409B05303D5}" srcOrd="1" destOrd="0" presId="urn:microsoft.com/office/officeart/2005/8/layout/vList5"/>
    <dgm:cxn modelId="{2463F42D-41BB-4C75-B54A-0E0AC2641514}" type="presParOf" srcId="{8879D5AA-ACC1-45BD-8122-E9968981AACB}" destId="{24B6778F-9270-4CB9-AC74-4F9A3F9DE9DD}" srcOrd="1" destOrd="0" presId="urn:microsoft.com/office/officeart/2005/8/layout/vList5"/>
    <dgm:cxn modelId="{DA82018D-9E4B-456B-978F-029E48E34E09}" type="presParOf" srcId="{8879D5AA-ACC1-45BD-8122-E9968981AACB}" destId="{61CC4E52-1D84-4D79-8D63-60A3A128CB75}" srcOrd="2" destOrd="0" presId="urn:microsoft.com/office/officeart/2005/8/layout/vList5"/>
    <dgm:cxn modelId="{64E7E363-788D-413E-AEF8-8904B7C349C5}" type="presParOf" srcId="{61CC4E52-1D84-4D79-8D63-60A3A128CB75}" destId="{970A7FB3-6640-47EB-A6FB-9D8CC9AF4967}" srcOrd="0" destOrd="0" presId="urn:microsoft.com/office/officeart/2005/8/layout/vList5"/>
    <dgm:cxn modelId="{F20535AC-48C9-44D3-982A-CCD13FC3E3B1}" type="presParOf" srcId="{61CC4E52-1D84-4D79-8D63-60A3A128CB75}" destId="{F241E643-B971-42D1-B20D-3CFDE2DB576E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83A967-1CC2-45C6-9DA3-513F74AE65D3}" type="doc">
      <dgm:prSet loTypeId="urn:microsoft.com/office/officeart/2005/8/layout/chevron2" loCatId="list" qsTypeId="urn:microsoft.com/office/officeart/2005/8/quickstyle/3d9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4DECDCF9-DB1B-4CEC-9584-D766E24D5452}">
      <dgm:prSet phldrT="[Текст]" custT="1"/>
      <dgm:spPr/>
      <dgm:t>
        <a:bodyPr anchor="ctr" anchorCtr="0"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 </a:t>
          </a:r>
          <a:r>
            <a:rPr lang="uk-UA" sz="2400" b="1" i="1" noProof="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Плани – конспекти уроків</a:t>
          </a:r>
        </a:p>
      </dgm:t>
    </dgm:pt>
    <dgm:pt modelId="{401F1801-6598-4E00-8556-456F31F9F59F}" type="sibTrans" cxnId="{A5B5DA25-4B4F-4B47-8DB2-0DAD3244AB25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5003B80-B29F-44C5-A742-9C7D1D0AD924}" type="parTrans" cxnId="{A5B5DA25-4B4F-4B47-8DB2-0DAD3244AB25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3BE5EB3-B429-4A3D-8A20-8CAAA55623E0}">
      <dgm:prSet phldrT="[Текст]" custT="1"/>
      <dgm:spPr/>
      <dgm:t>
        <a:bodyPr lIns="0" tIns="0" rIns="0" bIns="0"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1</a:t>
          </a:r>
          <a:endParaRPr lang="ru-RU" sz="2400" b="1" i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E2376520-F0CA-4EEA-B7CD-EFEA87DF9EF0}" type="sibTrans" cxnId="{2AB9E384-A7CD-4E6E-A69B-A1230203F70B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CE491A-4C93-4187-BE6C-B3241722E672}" type="parTrans" cxnId="{2AB9E384-A7CD-4E6E-A69B-A1230203F70B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D40878E-9260-46AD-94AA-DA23C21D8FCA}">
      <dgm:prSet phldrT="[Текст]" custT="1"/>
      <dgm:spPr/>
      <dgm:t>
        <a:bodyPr anchor="ctr" anchorCtr="0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Інструкції до лабораторних і практичних робіт</a:t>
          </a:r>
          <a:endParaRPr lang="ru-RU" sz="2400" b="1" i="1" dirty="0" smtClean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6F1A2FBE-CCDC-49B9-800D-6AE3AE2C2728}" type="sibTrans" cxnId="{A509E71B-8562-453B-84D1-1B01452196B0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5FDEC8-1BC3-4578-8B2B-0BDA1C11288B}" type="parTrans" cxnId="{A509E71B-8562-453B-84D1-1B01452196B0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423A6F2-4D54-4C58-AEFC-6944F9351BE8}">
      <dgm:prSet phldrT="[Текст]" custT="1"/>
      <dgm:spPr/>
      <dgm:t>
        <a:bodyPr lIns="0" tIns="0" rIns="0" bIns="0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7</a:t>
          </a:r>
          <a:endParaRPr lang="ru-RU" sz="2400" b="1" i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91F995C1-2B3D-46CA-A725-040F65B1FA5F}" type="sibTrans" cxnId="{84C9D2A7-BD42-441C-A7E1-B1B4F2EEBB8E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7FE1F7-7033-4126-B8AC-F772E5037065}" type="parTrans" cxnId="{84C9D2A7-BD42-441C-A7E1-B1B4F2EEBB8E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22D3832-0EAD-4174-B209-5419C669005A}">
      <dgm:prSet phldrT="[Текст]" custT="1"/>
      <dgm:spPr/>
      <dgm:t>
        <a:bodyPr anchor="ctr" anchorCtr="0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Тексти контрольних робіт</a:t>
          </a:r>
          <a:endParaRPr lang="ru-RU" sz="2400" b="1" i="1" dirty="0" smtClean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82011202-182D-4428-BAD5-EBFB73951861}" type="sibTrans" cxnId="{B274BCF9-E725-4759-BEC4-A773D2A058E8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AC0F4B6-CD10-4F50-8117-0FC55EBED552}" type="parTrans" cxnId="{B274BCF9-E725-4759-BEC4-A773D2A058E8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0FA2DA4-F6BD-46E4-91FF-E3591ED0EBCE}">
      <dgm:prSet phldrT="[Текст]" custT="1"/>
      <dgm:spPr/>
      <dgm:t>
        <a:bodyPr lIns="0" tIns="0" rIns="0" bIns="0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1" cap="all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6</a:t>
          </a:r>
          <a:endParaRPr lang="ru-RU" sz="2400" b="1" i="1" cap="all" baseline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0363FFF9-B922-4739-8592-B0FFC32D20F5}" type="sibTrans" cxnId="{27316545-8722-4282-8A42-2A06B55C9720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94519C-431E-41E1-94C3-74163E854A80}" type="parTrans" cxnId="{27316545-8722-4282-8A42-2A06B55C9720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03CE403-7455-4686-9A24-51F7AF829D4F}">
      <dgm:prSet phldrT="[Текст]" custT="1"/>
      <dgm:spPr/>
      <dgm:t>
        <a:bodyPr anchor="ctr" anchorCtr="0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Тестові завдання</a:t>
          </a:r>
          <a:endParaRPr lang="ru-RU" sz="2400" b="1" i="1" dirty="0" smtClean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85147226-09B4-4F0D-A619-1590D4F03CE6}" type="sibTrans" cxnId="{849C6B59-1AAD-4B5D-BD39-82A8FFF960F5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D3EB18-1E6C-42BF-9126-B5B3D6A9F470}" type="parTrans" cxnId="{849C6B59-1AAD-4B5D-BD39-82A8FFF960F5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4A285C-F626-4AAB-A4B1-1A767CA90A03}">
      <dgm:prSet phldrT="[Текст]" custT="1"/>
      <dgm:spPr/>
      <dgm:t>
        <a:bodyPr lIns="0" tIns="0" rIns="0" bIns="0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1" cap="all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5</a:t>
          </a:r>
          <a:endParaRPr lang="ru-RU" sz="2400" b="1" i="1" cap="all" baseline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C8B3D6EC-ABE0-48E3-A5DA-DA57C7503537}" type="sibTrans" cxnId="{A51C56B3-4FA8-4981-8290-0C83E85FB483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EA7B916-4549-4D81-929C-9AF5F10212F1}" type="parTrans" cxnId="{A51C56B3-4FA8-4981-8290-0C83E85FB483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AD3B057-C623-488B-A79D-7A8BB1C06DC1}">
      <dgm:prSet phldrT="[Текст]" custT="1"/>
      <dgm:spPr/>
      <dgm:t>
        <a:bodyPr anchor="ctr" anchorCtr="0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Картки з завданнями для самостійної та групової роботи</a:t>
          </a:r>
          <a:endParaRPr lang="ru-RU" sz="2400" b="1" i="1" dirty="0" smtClean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D564BEB7-B4CC-44B0-994B-7F884FAA17E8}" type="sibTrans" cxnId="{2CA6E957-92AE-45DF-8E1E-BFD41DAA2FC5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C36130-E00D-4FD3-8302-2CE2BB3AA83C}" type="parTrans" cxnId="{2CA6E957-92AE-45DF-8E1E-BFD41DAA2FC5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181CD4A-E07C-4223-A19C-CF28D98F3932}">
      <dgm:prSet phldrT="[Текст]" custT="1"/>
      <dgm:spPr/>
      <dgm:t>
        <a:bodyPr lIns="0" tIns="0" rIns="0" bIns="0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4</a:t>
          </a:r>
          <a:endParaRPr lang="ru-RU" sz="2400" b="1" i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ED3BB41A-E34C-4961-913E-37220D2FD087}" type="sibTrans" cxnId="{46C277E1-F263-4104-B8D2-CCEA8EABFA71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76F89A-51A0-4880-B2DF-628F8DC02989}" type="parTrans" cxnId="{46C277E1-F263-4104-B8D2-CCEA8EABFA71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34ECDC6-D0C1-4234-AC4B-ECAFF13D8BA4}">
      <dgm:prSet phldrT="[Текст]" custT="1"/>
      <dgm:spPr/>
      <dgm:t>
        <a:bodyPr anchor="ctr" anchorCtr="0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Ілюстративний матеріал</a:t>
          </a:r>
          <a:endParaRPr lang="ru-RU" sz="2400" b="1" i="1" dirty="0" smtClean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0B92B224-FBD0-4B26-8220-5F6BBF904570}" type="sibTrans" cxnId="{E137EAF8-71D0-4254-B5C8-3B580D5C16C9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8F24204-8354-4D39-8385-D6AE180DC3DB}" type="parTrans" cxnId="{E137EAF8-71D0-4254-B5C8-3B580D5C16C9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48C5D6C-21FD-4EC4-8518-8A6CD968F5DB}">
      <dgm:prSet phldrT="[Текст]" custT="1"/>
      <dgm:spPr/>
      <dgm:t>
        <a:bodyPr lIns="0" tIns="0" rIns="0" bIns="0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3</a:t>
          </a:r>
          <a:endParaRPr lang="ru-RU" sz="2400" b="1" i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CEA4BB4B-B201-4619-921C-61638A79A711}" type="sibTrans" cxnId="{ED280FCD-E563-4394-A5D0-787E4503D1C8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6E5E9DD-30CB-4490-80E5-4345D91C0997}" type="parTrans" cxnId="{ED280FCD-E563-4394-A5D0-787E4503D1C8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E46DDD1-8A9E-4343-B49B-3234EB984FDF}">
      <dgm:prSet phldrT="[Текст]" custT="1"/>
      <dgm:spPr/>
      <dgm:t>
        <a:bodyPr anchor="ctr" anchorCtr="0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1" noProof="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Презентації до окремих уроків</a:t>
          </a:r>
        </a:p>
      </dgm:t>
    </dgm:pt>
    <dgm:pt modelId="{8DC83F68-55A1-4C0C-9DE0-42B7F23587BF}" type="sibTrans" cxnId="{1684BE43-DF3D-442D-80F1-508C36C04979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666519C-CC92-468D-8ADD-56FA2A9CEA29}" type="parTrans" cxnId="{1684BE43-DF3D-442D-80F1-508C36C04979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0C0B64B-3E66-4460-87F4-E88216DA8FA0}">
      <dgm:prSet phldrT="[Текст]" custT="1"/>
      <dgm:spPr/>
      <dgm:t>
        <a:bodyPr lIns="0" tIns="0" rIns="0" bIns="0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2</a:t>
          </a:r>
          <a:endParaRPr lang="ru-RU" sz="2400" b="1" i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87D42D29-1186-4F9A-AE9B-6823157832AD}" type="sibTrans" cxnId="{9C02AAF1-6DDF-4ED8-AEFC-3CDEE4EF2763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51EF381-000D-4A8B-A159-AED03BA00D7F}" type="parTrans" cxnId="{9C02AAF1-6DDF-4ED8-AEFC-3CDEE4EF2763}">
      <dgm:prSet/>
      <dgm:spPr/>
      <dgm:t>
        <a:bodyPr/>
        <a:lstStyle/>
        <a:p>
          <a:endParaRPr lang="ru-RU" sz="1200" b="1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8CDF80F-FD84-4FFB-9005-720B96AB034C}" type="pres">
      <dgm:prSet presAssocID="{D883A967-1CC2-45C6-9DA3-513F74AE65D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08B447-4647-4351-863E-AD34ADDAC451}" type="pres">
      <dgm:prSet presAssocID="{B3BE5EB3-B429-4A3D-8A20-8CAAA55623E0}" presName="composite" presStyleCnt="0"/>
      <dgm:spPr/>
      <dgm:t>
        <a:bodyPr/>
        <a:lstStyle/>
        <a:p>
          <a:endParaRPr lang="ru-RU"/>
        </a:p>
      </dgm:t>
    </dgm:pt>
    <dgm:pt modelId="{0A001254-9A97-4830-AFF6-811411CB9811}" type="pres">
      <dgm:prSet presAssocID="{B3BE5EB3-B429-4A3D-8A20-8CAAA55623E0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80A9FE-BA04-4E7F-A0AC-87EC311E4456}" type="pres">
      <dgm:prSet presAssocID="{B3BE5EB3-B429-4A3D-8A20-8CAAA55623E0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6D112D-2134-4A4E-947A-DB43624E30BF}" type="pres">
      <dgm:prSet presAssocID="{E2376520-F0CA-4EEA-B7CD-EFEA87DF9EF0}" presName="sp" presStyleCnt="0"/>
      <dgm:spPr/>
      <dgm:t>
        <a:bodyPr/>
        <a:lstStyle/>
        <a:p>
          <a:endParaRPr lang="ru-RU"/>
        </a:p>
      </dgm:t>
    </dgm:pt>
    <dgm:pt modelId="{39B6259C-F871-40B8-BEA4-BE9FD240AE9F}" type="pres">
      <dgm:prSet presAssocID="{F0C0B64B-3E66-4460-87F4-E88216DA8FA0}" presName="composite" presStyleCnt="0"/>
      <dgm:spPr/>
      <dgm:t>
        <a:bodyPr/>
        <a:lstStyle/>
        <a:p>
          <a:endParaRPr lang="ru-RU"/>
        </a:p>
      </dgm:t>
    </dgm:pt>
    <dgm:pt modelId="{99678125-F3D5-4758-B045-DC908D96740D}" type="pres">
      <dgm:prSet presAssocID="{F0C0B64B-3E66-4460-87F4-E88216DA8FA0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BA310E-774D-4006-A645-6B70902614A7}" type="pres">
      <dgm:prSet presAssocID="{F0C0B64B-3E66-4460-87F4-E88216DA8FA0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C3B36F-6CD7-4C6C-B192-811D5BF72D89}" type="pres">
      <dgm:prSet presAssocID="{87D42D29-1186-4F9A-AE9B-6823157832AD}" presName="sp" presStyleCnt="0"/>
      <dgm:spPr/>
      <dgm:t>
        <a:bodyPr/>
        <a:lstStyle/>
        <a:p>
          <a:endParaRPr lang="ru-RU"/>
        </a:p>
      </dgm:t>
    </dgm:pt>
    <dgm:pt modelId="{C7267984-C02B-4D78-B4D9-38FD9375F9D5}" type="pres">
      <dgm:prSet presAssocID="{348C5D6C-21FD-4EC4-8518-8A6CD968F5DB}" presName="composite" presStyleCnt="0"/>
      <dgm:spPr/>
      <dgm:t>
        <a:bodyPr/>
        <a:lstStyle/>
        <a:p>
          <a:endParaRPr lang="ru-RU"/>
        </a:p>
      </dgm:t>
    </dgm:pt>
    <dgm:pt modelId="{A61D6798-7E2F-43F0-B524-B15ADCB0D058}" type="pres">
      <dgm:prSet presAssocID="{348C5D6C-21FD-4EC4-8518-8A6CD968F5DB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A51AA2-9C58-492E-9A2A-B5E37132C8D0}" type="pres">
      <dgm:prSet presAssocID="{348C5D6C-21FD-4EC4-8518-8A6CD968F5DB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26B7FD-5B21-4AAE-AE6A-3A53645EC1C5}" type="pres">
      <dgm:prSet presAssocID="{CEA4BB4B-B201-4619-921C-61638A79A711}" presName="sp" presStyleCnt="0"/>
      <dgm:spPr/>
      <dgm:t>
        <a:bodyPr/>
        <a:lstStyle/>
        <a:p>
          <a:endParaRPr lang="ru-RU"/>
        </a:p>
      </dgm:t>
    </dgm:pt>
    <dgm:pt modelId="{A39423C5-0120-4F12-A12A-42E9951FE522}" type="pres">
      <dgm:prSet presAssocID="{4181CD4A-E07C-4223-A19C-CF28D98F3932}" presName="composite" presStyleCnt="0"/>
      <dgm:spPr/>
      <dgm:t>
        <a:bodyPr/>
        <a:lstStyle/>
        <a:p>
          <a:endParaRPr lang="ru-RU"/>
        </a:p>
      </dgm:t>
    </dgm:pt>
    <dgm:pt modelId="{ACCEF3EA-0D79-4E52-84E2-C6359794179D}" type="pres">
      <dgm:prSet presAssocID="{4181CD4A-E07C-4223-A19C-CF28D98F3932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A95EE9-9814-4355-9FA2-803CB6604C0B}" type="pres">
      <dgm:prSet presAssocID="{4181CD4A-E07C-4223-A19C-CF28D98F3932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866539-B7EA-410F-A891-0439A46FAFD0}" type="pres">
      <dgm:prSet presAssocID="{ED3BB41A-E34C-4961-913E-37220D2FD087}" presName="sp" presStyleCnt="0"/>
      <dgm:spPr/>
      <dgm:t>
        <a:bodyPr/>
        <a:lstStyle/>
        <a:p>
          <a:endParaRPr lang="ru-RU"/>
        </a:p>
      </dgm:t>
    </dgm:pt>
    <dgm:pt modelId="{78BD689E-26E9-441A-B599-17A82B70063E}" type="pres">
      <dgm:prSet presAssocID="{BB4A285C-F626-4AAB-A4B1-1A767CA90A03}" presName="composite" presStyleCnt="0"/>
      <dgm:spPr/>
      <dgm:t>
        <a:bodyPr/>
        <a:lstStyle/>
        <a:p>
          <a:endParaRPr lang="ru-RU"/>
        </a:p>
      </dgm:t>
    </dgm:pt>
    <dgm:pt modelId="{2EE54764-2AA5-4552-968E-6EC0A91D0233}" type="pres">
      <dgm:prSet presAssocID="{BB4A285C-F626-4AAB-A4B1-1A767CA90A03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EB64C6-6E06-443F-8B58-637F2C949470}" type="pres">
      <dgm:prSet presAssocID="{BB4A285C-F626-4AAB-A4B1-1A767CA90A03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EE1415-2134-42A5-BE65-517E4F8A97DD}" type="pres">
      <dgm:prSet presAssocID="{C8B3D6EC-ABE0-48E3-A5DA-DA57C7503537}" presName="sp" presStyleCnt="0"/>
      <dgm:spPr/>
      <dgm:t>
        <a:bodyPr/>
        <a:lstStyle/>
        <a:p>
          <a:endParaRPr lang="ru-RU"/>
        </a:p>
      </dgm:t>
    </dgm:pt>
    <dgm:pt modelId="{929343F4-B6C0-48E0-99A9-A12C5931F135}" type="pres">
      <dgm:prSet presAssocID="{E0FA2DA4-F6BD-46E4-91FF-E3591ED0EBCE}" presName="composite" presStyleCnt="0"/>
      <dgm:spPr/>
      <dgm:t>
        <a:bodyPr/>
        <a:lstStyle/>
        <a:p>
          <a:endParaRPr lang="ru-RU"/>
        </a:p>
      </dgm:t>
    </dgm:pt>
    <dgm:pt modelId="{E87560A5-7DA2-47C4-8799-4A3F1B36A1B0}" type="pres">
      <dgm:prSet presAssocID="{E0FA2DA4-F6BD-46E4-91FF-E3591ED0EBCE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A9D7DC-3110-4129-BD67-FB78A74ECA1F}" type="pres">
      <dgm:prSet presAssocID="{E0FA2DA4-F6BD-46E4-91FF-E3591ED0EBCE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E9ACBB-240E-4272-B275-66F6B2D44C22}" type="pres">
      <dgm:prSet presAssocID="{0363FFF9-B922-4739-8592-B0FFC32D20F5}" presName="sp" presStyleCnt="0"/>
      <dgm:spPr/>
      <dgm:t>
        <a:bodyPr/>
        <a:lstStyle/>
        <a:p>
          <a:endParaRPr lang="ru-RU"/>
        </a:p>
      </dgm:t>
    </dgm:pt>
    <dgm:pt modelId="{2F8ECFA6-27AF-42ED-A56F-314396211C95}" type="pres">
      <dgm:prSet presAssocID="{D423A6F2-4D54-4C58-AEFC-6944F9351BE8}" presName="composite" presStyleCnt="0"/>
      <dgm:spPr/>
      <dgm:t>
        <a:bodyPr/>
        <a:lstStyle/>
        <a:p>
          <a:endParaRPr lang="ru-RU"/>
        </a:p>
      </dgm:t>
    </dgm:pt>
    <dgm:pt modelId="{A1028853-F9D4-4014-9963-C8A6FE04A5FE}" type="pres">
      <dgm:prSet presAssocID="{D423A6F2-4D54-4C58-AEFC-6944F9351BE8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4A97B4-6664-478C-B7AD-EEE1BB4AF1C1}" type="pres">
      <dgm:prSet presAssocID="{D423A6F2-4D54-4C58-AEFC-6944F9351BE8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21A53A-4784-4774-BE6D-E19B5DB02991}" type="presOf" srcId="{0D40878E-9260-46AD-94AA-DA23C21D8FCA}" destId="{4D4A97B4-6664-478C-B7AD-EEE1BB4AF1C1}" srcOrd="0" destOrd="0" presId="urn:microsoft.com/office/officeart/2005/8/layout/chevron2"/>
    <dgm:cxn modelId="{7095C9C0-A554-43CB-85F6-4E9BB9B47D2D}" type="presOf" srcId="{303CE403-7455-4686-9A24-51F7AF829D4F}" destId="{29EB64C6-6E06-443F-8B58-637F2C949470}" srcOrd="0" destOrd="0" presId="urn:microsoft.com/office/officeart/2005/8/layout/chevron2"/>
    <dgm:cxn modelId="{84C9D2A7-BD42-441C-A7E1-B1B4F2EEBB8E}" srcId="{D883A967-1CC2-45C6-9DA3-513F74AE65D3}" destId="{D423A6F2-4D54-4C58-AEFC-6944F9351BE8}" srcOrd="6" destOrd="0" parTransId="{C77FE1F7-7033-4126-B8AC-F772E5037065}" sibTransId="{91F995C1-2B3D-46CA-A725-040F65B1FA5F}"/>
    <dgm:cxn modelId="{E4031E4D-B7D1-4B7A-8C0C-CBED4A6DACFD}" type="presOf" srcId="{D423A6F2-4D54-4C58-AEFC-6944F9351BE8}" destId="{A1028853-F9D4-4014-9963-C8A6FE04A5FE}" srcOrd="0" destOrd="0" presId="urn:microsoft.com/office/officeart/2005/8/layout/chevron2"/>
    <dgm:cxn modelId="{87C3C50C-94B8-4DBA-9DB7-DD7B5D8DD423}" type="presOf" srcId="{B3BE5EB3-B429-4A3D-8A20-8CAAA55623E0}" destId="{0A001254-9A97-4830-AFF6-811411CB9811}" srcOrd="0" destOrd="0" presId="urn:microsoft.com/office/officeart/2005/8/layout/chevron2"/>
    <dgm:cxn modelId="{EF012B04-1841-43E7-AFE9-A5FA3F9AFE54}" type="presOf" srcId="{F0C0B64B-3E66-4460-87F4-E88216DA8FA0}" destId="{99678125-F3D5-4758-B045-DC908D96740D}" srcOrd="0" destOrd="0" presId="urn:microsoft.com/office/officeart/2005/8/layout/chevron2"/>
    <dgm:cxn modelId="{53BF6DF2-5877-4872-B2CB-90E1081AE40F}" type="presOf" srcId="{CE46DDD1-8A9E-4343-B49B-3234EB984FDF}" destId="{DBBA310E-774D-4006-A645-6B70902614A7}" srcOrd="0" destOrd="0" presId="urn:microsoft.com/office/officeart/2005/8/layout/chevron2"/>
    <dgm:cxn modelId="{2AB9E384-A7CD-4E6E-A69B-A1230203F70B}" srcId="{D883A967-1CC2-45C6-9DA3-513F74AE65D3}" destId="{B3BE5EB3-B429-4A3D-8A20-8CAAA55623E0}" srcOrd="0" destOrd="0" parTransId="{31CE491A-4C93-4187-BE6C-B3241722E672}" sibTransId="{E2376520-F0CA-4EEA-B7CD-EFEA87DF9EF0}"/>
    <dgm:cxn modelId="{ED280FCD-E563-4394-A5D0-787E4503D1C8}" srcId="{D883A967-1CC2-45C6-9DA3-513F74AE65D3}" destId="{348C5D6C-21FD-4EC4-8518-8A6CD968F5DB}" srcOrd="2" destOrd="0" parTransId="{26E5E9DD-30CB-4490-80E5-4345D91C0997}" sibTransId="{CEA4BB4B-B201-4619-921C-61638A79A711}"/>
    <dgm:cxn modelId="{0134820E-A4D3-471D-84FB-4C60FBA3C1AE}" type="presOf" srcId="{BB4A285C-F626-4AAB-A4B1-1A767CA90A03}" destId="{2EE54764-2AA5-4552-968E-6EC0A91D0233}" srcOrd="0" destOrd="0" presId="urn:microsoft.com/office/officeart/2005/8/layout/chevron2"/>
    <dgm:cxn modelId="{60A5AEE4-68AA-4B52-AE7E-1B5564307FC4}" type="presOf" srcId="{E0FA2DA4-F6BD-46E4-91FF-E3591ED0EBCE}" destId="{E87560A5-7DA2-47C4-8799-4A3F1B36A1B0}" srcOrd="0" destOrd="0" presId="urn:microsoft.com/office/officeart/2005/8/layout/chevron2"/>
    <dgm:cxn modelId="{E4797285-C808-4F28-9C27-DD8BFDBC1BF6}" type="presOf" srcId="{222D3832-0EAD-4174-B209-5419C669005A}" destId="{88A9D7DC-3110-4129-BD67-FB78A74ECA1F}" srcOrd="0" destOrd="0" presId="urn:microsoft.com/office/officeart/2005/8/layout/chevron2"/>
    <dgm:cxn modelId="{1684BE43-DF3D-442D-80F1-508C36C04979}" srcId="{F0C0B64B-3E66-4460-87F4-E88216DA8FA0}" destId="{CE46DDD1-8A9E-4343-B49B-3234EB984FDF}" srcOrd="0" destOrd="0" parTransId="{3666519C-CC92-468D-8ADD-56FA2A9CEA29}" sibTransId="{8DC83F68-55A1-4C0C-9DE0-42B7F23587BF}"/>
    <dgm:cxn modelId="{1F1A68D5-CC38-4DFA-954B-C7DCE639042C}" type="presOf" srcId="{4181CD4A-E07C-4223-A19C-CF28D98F3932}" destId="{ACCEF3EA-0D79-4E52-84E2-C6359794179D}" srcOrd="0" destOrd="0" presId="urn:microsoft.com/office/officeart/2005/8/layout/chevron2"/>
    <dgm:cxn modelId="{A5B5DA25-4B4F-4B47-8DB2-0DAD3244AB25}" srcId="{B3BE5EB3-B429-4A3D-8A20-8CAAA55623E0}" destId="{4DECDCF9-DB1B-4CEC-9584-D766E24D5452}" srcOrd="0" destOrd="0" parTransId="{55003B80-B29F-44C5-A742-9C7D1D0AD924}" sibTransId="{401F1801-6598-4E00-8556-456F31F9F59F}"/>
    <dgm:cxn modelId="{F5B3577E-6731-426F-83B5-585CD26EBC68}" type="presOf" srcId="{348C5D6C-21FD-4EC4-8518-8A6CD968F5DB}" destId="{A61D6798-7E2F-43F0-B524-B15ADCB0D058}" srcOrd="0" destOrd="0" presId="urn:microsoft.com/office/officeart/2005/8/layout/chevron2"/>
    <dgm:cxn modelId="{0AB2C1CE-F6A7-4275-A4B0-D7AE0ED2B33B}" type="presOf" srcId="{D883A967-1CC2-45C6-9DA3-513F74AE65D3}" destId="{E8CDF80F-FD84-4FFB-9005-720B96AB034C}" srcOrd="0" destOrd="0" presId="urn:microsoft.com/office/officeart/2005/8/layout/chevron2"/>
    <dgm:cxn modelId="{A509E71B-8562-453B-84D1-1B01452196B0}" srcId="{D423A6F2-4D54-4C58-AEFC-6944F9351BE8}" destId="{0D40878E-9260-46AD-94AA-DA23C21D8FCA}" srcOrd="0" destOrd="0" parTransId="{255FDEC8-1BC3-4578-8B2B-0BDA1C11288B}" sibTransId="{6F1A2FBE-CCDC-49B9-800D-6AE3AE2C2728}"/>
    <dgm:cxn modelId="{849C6B59-1AAD-4B5D-BD39-82A8FFF960F5}" srcId="{BB4A285C-F626-4AAB-A4B1-1A767CA90A03}" destId="{303CE403-7455-4686-9A24-51F7AF829D4F}" srcOrd="0" destOrd="0" parTransId="{60D3EB18-1E6C-42BF-9126-B5B3D6A9F470}" sibTransId="{85147226-09B4-4F0D-A619-1590D4F03CE6}"/>
    <dgm:cxn modelId="{27316545-8722-4282-8A42-2A06B55C9720}" srcId="{D883A967-1CC2-45C6-9DA3-513F74AE65D3}" destId="{E0FA2DA4-F6BD-46E4-91FF-E3591ED0EBCE}" srcOrd="5" destOrd="0" parTransId="{A494519C-431E-41E1-94C3-74163E854A80}" sibTransId="{0363FFF9-B922-4739-8592-B0FFC32D20F5}"/>
    <dgm:cxn modelId="{9C02AAF1-6DDF-4ED8-AEFC-3CDEE4EF2763}" srcId="{D883A967-1CC2-45C6-9DA3-513F74AE65D3}" destId="{F0C0B64B-3E66-4460-87F4-E88216DA8FA0}" srcOrd="1" destOrd="0" parTransId="{B51EF381-000D-4A8B-A159-AED03BA00D7F}" sibTransId="{87D42D29-1186-4F9A-AE9B-6823157832AD}"/>
    <dgm:cxn modelId="{E137EAF8-71D0-4254-B5C8-3B580D5C16C9}" srcId="{348C5D6C-21FD-4EC4-8518-8A6CD968F5DB}" destId="{A34ECDC6-D0C1-4234-AC4B-ECAFF13D8BA4}" srcOrd="0" destOrd="0" parTransId="{28F24204-8354-4D39-8385-D6AE180DC3DB}" sibTransId="{0B92B224-FBD0-4B26-8220-5F6BBF904570}"/>
    <dgm:cxn modelId="{F6369550-EA63-44B4-BA5A-C92229946E85}" type="presOf" srcId="{4DECDCF9-DB1B-4CEC-9584-D766E24D5452}" destId="{2980A9FE-BA04-4E7F-A0AC-87EC311E4456}" srcOrd="0" destOrd="0" presId="urn:microsoft.com/office/officeart/2005/8/layout/chevron2"/>
    <dgm:cxn modelId="{A51C56B3-4FA8-4981-8290-0C83E85FB483}" srcId="{D883A967-1CC2-45C6-9DA3-513F74AE65D3}" destId="{BB4A285C-F626-4AAB-A4B1-1A767CA90A03}" srcOrd="4" destOrd="0" parTransId="{EEA7B916-4549-4D81-929C-9AF5F10212F1}" sibTransId="{C8B3D6EC-ABE0-48E3-A5DA-DA57C7503537}"/>
    <dgm:cxn modelId="{46C277E1-F263-4104-B8D2-CCEA8EABFA71}" srcId="{D883A967-1CC2-45C6-9DA3-513F74AE65D3}" destId="{4181CD4A-E07C-4223-A19C-CF28D98F3932}" srcOrd="3" destOrd="0" parTransId="{AB76F89A-51A0-4880-B2DF-628F8DC02989}" sibTransId="{ED3BB41A-E34C-4961-913E-37220D2FD087}"/>
    <dgm:cxn modelId="{2CA6E957-92AE-45DF-8E1E-BFD41DAA2FC5}" srcId="{4181CD4A-E07C-4223-A19C-CF28D98F3932}" destId="{0AD3B057-C623-488B-A79D-7A8BB1C06DC1}" srcOrd="0" destOrd="0" parTransId="{75C36130-E00D-4FD3-8302-2CE2BB3AA83C}" sibTransId="{D564BEB7-B4CC-44B0-994B-7F884FAA17E8}"/>
    <dgm:cxn modelId="{4622045E-1350-4035-A651-3C452AB1F8F3}" type="presOf" srcId="{A34ECDC6-D0C1-4234-AC4B-ECAFF13D8BA4}" destId="{10A51AA2-9C58-492E-9A2A-B5E37132C8D0}" srcOrd="0" destOrd="0" presId="urn:microsoft.com/office/officeart/2005/8/layout/chevron2"/>
    <dgm:cxn modelId="{B274BCF9-E725-4759-BEC4-A773D2A058E8}" srcId="{E0FA2DA4-F6BD-46E4-91FF-E3591ED0EBCE}" destId="{222D3832-0EAD-4174-B209-5419C669005A}" srcOrd="0" destOrd="0" parTransId="{0AC0F4B6-CD10-4F50-8117-0FC55EBED552}" sibTransId="{82011202-182D-4428-BAD5-EBFB73951861}"/>
    <dgm:cxn modelId="{DECC65B1-BF23-4132-951C-7B053E989672}" type="presOf" srcId="{0AD3B057-C623-488B-A79D-7A8BB1C06DC1}" destId="{0AA95EE9-9814-4355-9FA2-803CB6604C0B}" srcOrd="0" destOrd="0" presId="urn:microsoft.com/office/officeart/2005/8/layout/chevron2"/>
    <dgm:cxn modelId="{47AF140C-4118-4D24-B81C-0FA4D51EAF00}" type="presParOf" srcId="{E8CDF80F-FD84-4FFB-9005-720B96AB034C}" destId="{EA08B447-4647-4351-863E-AD34ADDAC451}" srcOrd="0" destOrd="0" presId="urn:microsoft.com/office/officeart/2005/8/layout/chevron2"/>
    <dgm:cxn modelId="{5768D05A-7FFD-4310-95CA-F7C2492402C3}" type="presParOf" srcId="{EA08B447-4647-4351-863E-AD34ADDAC451}" destId="{0A001254-9A97-4830-AFF6-811411CB9811}" srcOrd="0" destOrd="0" presId="urn:microsoft.com/office/officeart/2005/8/layout/chevron2"/>
    <dgm:cxn modelId="{B759146C-A2B1-4568-B5EC-E20621904044}" type="presParOf" srcId="{EA08B447-4647-4351-863E-AD34ADDAC451}" destId="{2980A9FE-BA04-4E7F-A0AC-87EC311E4456}" srcOrd="1" destOrd="0" presId="urn:microsoft.com/office/officeart/2005/8/layout/chevron2"/>
    <dgm:cxn modelId="{A55AA7A1-2B27-473E-8C81-2F0397541118}" type="presParOf" srcId="{E8CDF80F-FD84-4FFB-9005-720B96AB034C}" destId="{5A6D112D-2134-4A4E-947A-DB43624E30BF}" srcOrd="1" destOrd="0" presId="urn:microsoft.com/office/officeart/2005/8/layout/chevron2"/>
    <dgm:cxn modelId="{20E9013B-1E08-4827-A836-B5664CA11AA2}" type="presParOf" srcId="{E8CDF80F-FD84-4FFB-9005-720B96AB034C}" destId="{39B6259C-F871-40B8-BEA4-BE9FD240AE9F}" srcOrd="2" destOrd="0" presId="urn:microsoft.com/office/officeart/2005/8/layout/chevron2"/>
    <dgm:cxn modelId="{847ECB05-D747-44C4-9A1A-115AC4123A9A}" type="presParOf" srcId="{39B6259C-F871-40B8-BEA4-BE9FD240AE9F}" destId="{99678125-F3D5-4758-B045-DC908D96740D}" srcOrd="0" destOrd="0" presId="urn:microsoft.com/office/officeart/2005/8/layout/chevron2"/>
    <dgm:cxn modelId="{EC58FC80-9AA2-45A1-8D2E-EE234DFF8794}" type="presParOf" srcId="{39B6259C-F871-40B8-BEA4-BE9FD240AE9F}" destId="{DBBA310E-774D-4006-A645-6B70902614A7}" srcOrd="1" destOrd="0" presId="urn:microsoft.com/office/officeart/2005/8/layout/chevron2"/>
    <dgm:cxn modelId="{B88C0B66-CACF-4ADB-8F7B-5F9466D464E5}" type="presParOf" srcId="{E8CDF80F-FD84-4FFB-9005-720B96AB034C}" destId="{9EC3B36F-6CD7-4C6C-B192-811D5BF72D89}" srcOrd="3" destOrd="0" presId="urn:microsoft.com/office/officeart/2005/8/layout/chevron2"/>
    <dgm:cxn modelId="{797BCC5C-3F3F-4214-95EC-5CC7C0EADFB2}" type="presParOf" srcId="{E8CDF80F-FD84-4FFB-9005-720B96AB034C}" destId="{C7267984-C02B-4D78-B4D9-38FD9375F9D5}" srcOrd="4" destOrd="0" presId="urn:microsoft.com/office/officeart/2005/8/layout/chevron2"/>
    <dgm:cxn modelId="{4358550F-E524-43FB-ABBA-F54796334335}" type="presParOf" srcId="{C7267984-C02B-4D78-B4D9-38FD9375F9D5}" destId="{A61D6798-7E2F-43F0-B524-B15ADCB0D058}" srcOrd="0" destOrd="0" presId="urn:microsoft.com/office/officeart/2005/8/layout/chevron2"/>
    <dgm:cxn modelId="{8EFEC530-E28C-4D90-8471-2EA6D5E14D06}" type="presParOf" srcId="{C7267984-C02B-4D78-B4D9-38FD9375F9D5}" destId="{10A51AA2-9C58-492E-9A2A-B5E37132C8D0}" srcOrd="1" destOrd="0" presId="urn:microsoft.com/office/officeart/2005/8/layout/chevron2"/>
    <dgm:cxn modelId="{C70A9F4F-E633-4120-B645-38910923EE74}" type="presParOf" srcId="{E8CDF80F-FD84-4FFB-9005-720B96AB034C}" destId="{0926B7FD-5B21-4AAE-AE6A-3A53645EC1C5}" srcOrd="5" destOrd="0" presId="urn:microsoft.com/office/officeart/2005/8/layout/chevron2"/>
    <dgm:cxn modelId="{595D8A0D-F5EF-4B15-9DA4-668B22D019D7}" type="presParOf" srcId="{E8CDF80F-FD84-4FFB-9005-720B96AB034C}" destId="{A39423C5-0120-4F12-A12A-42E9951FE522}" srcOrd="6" destOrd="0" presId="urn:microsoft.com/office/officeart/2005/8/layout/chevron2"/>
    <dgm:cxn modelId="{4C4148A5-6931-48F7-A527-F9BBE7948ABC}" type="presParOf" srcId="{A39423C5-0120-4F12-A12A-42E9951FE522}" destId="{ACCEF3EA-0D79-4E52-84E2-C6359794179D}" srcOrd="0" destOrd="0" presId="urn:microsoft.com/office/officeart/2005/8/layout/chevron2"/>
    <dgm:cxn modelId="{EC1AAC6D-3FA3-44B1-AF57-36C049C031A1}" type="presParOf" srcId="{A39423C5-0120-4F12-A12A-42E9951FE522}" destId="{0AA95EE9-9814-4355-9FA2-803CB6604C0B}" srcOrd="1" destOrd="0" presId="urn:microsoft.com/office/officeart/2005/8/layout/chevron2"/>
    <dgm:cxn modelId="{94BDB718-4552-48E6-86EC-E572FAF1A395}" type="presParOf" srcId="{E8CDF80F-FD84-4FFB-9005-720B96AB034C}" destId="{BB866539-B7EA-410F-A891-0439A46FAFD0}" srcOrd="7" destOrd="0" presId="urn:microsoft.com/office/officeart/2005/8/layout/chevron2"/>
    <dgm:cxn modelId="{A1F65796-127C-4FA5-B59C-67D16A942190}" type="presParOf" srcId="{E8CDF80F-FD84-4FFB-9005-720B96AB034C}" destId="{78BD689E-26E9-441A-B599-17A82B70063E}" srcOrd="8" destOrd="0" presId="urn:microsoft.com/office/officeart/2005/8/layout/chevron2"/>
    <dgm:cxn modelId="{FA33D2BC-2C67-4101-AF09-DEEA6092F013}" type="presParOf" srcId="{78BD689E-26E9-441A-B599-17A82B70063E}" destId="{2EE54764-2AA5-4552-968E-6EC0A91D0233}" srcOrd="0" destOrd="0" presId="urn:microsoft.com/office/officeart/2005/8/layout/chevron2"/>
    <dgm:cxn modelId="{E9214530-8244-447B-92E3-5D4817F3F145}" type="presParOf" srcId="{78BD689E-26E9-441A-B599-17A82B70063E}" destId="{29EB64C6-6E06-443F-8B58-637F2C949470}" srcOrd="1" destOrd="0" presId="urn:microsoft.com/office/officeart/2005/8/layout/chevron2"/>
    <dgm:cxn modelId="{E3E17729-0704-453D-A249-42BC9846E244}" type="presParOf" srcId="{E8CDF80F-FD84-4FFB-9005-720B96AB034C}" destId="{2EEE1415-2134-42A5-BE65-517E4F8A97DD}" srcOrd="9" destOrd="0" presId="urn:microsoft.com/office/officeart/2005/8/layout/chevron2"/>
    <dgm:cxn modelId="{2AE3A3C6-BD9A-401F-8994-C22FA37085A3}" type="presParOf" srcId="{E8CDF80F-FD84-4FFB-9005-720B96AB034C}" destId="{929343F4-B6C0-48E0-99A9-A12C5931F135}" srcOrd="10" destOrd="0" presId="urn:microsoft.com/office/officeart/2005/8/layout/chevron2"/>
    <dgm:cxn modelId="{EF5A7153-C2E0-4B32-BDF6-082D607EFCEF}" type="presParOf" srcId="{929343F4-B6C0-48E0-99A9-A12C5931F135}" destId="{E87560A5-7DA2-47C4-8799-4A3F1B36A1B0}" srcOrd="0" destOrd="0" presId="urn:microsoft.com/office/officeart/2005/8/layout/chevron2"/>
    <dgm:cxn modelId="{C8867664-EF1D-4DCB-AAA9-E1F511386A45}" type="presParOf" srcId="{929343F4-B6C0-48E0-99A9-A12C5931F135}" destId="{88A9D7DC-3110-4129-BD67-FB78A74ECA1F}" srcOrd="1" destOrd="0" presId="urn:microsoft.com/office/officeart/2005/8/layout/chevron2"/>
    <dgm:cxn modelId="{6A93DC3B-936C-43FB-BA69-1CF3E361BD3D}" type="presParOf" srcId="{E8CDF80F-FD84-4FFB-9005-720B96AB034C}" destId="{AFE9ACBB-240E-4272-B275-66F6B2D44C22}" srcOrd="11" destOrd="0" presId="urn:microsoft.com/office/officeart/2005/8/layout/chevron2"/>
    <dgm:cxn modelId="{FE36DEA3-8A0F-4A55-A81C-DD587600D663}" type="presParOf" srcId="{E8CDF80F-FD84-4FFB-9005-720B96AB034C}" destId="{2F8ECFA6-27AF-42ED-A56F-314396211C95}" srcOrd="12" destOrd="0" presId="urn:microsoft.com/office/officeart/2005/8/layout/chevron2"/>
    <dgm:cxn modelId="{05349191-F13E-44F9-872D-7BC122939AEC}" type="presParOf" srcId="{2F8ECFA6-27AF-42ED-A56F-314396211C95}" destId="{A1028853-F9D4-4014-9963-C8A6FE04A5FE}" srcOrd="0" destOrd="0" presId="urn:microsoft.com/office/officeart/2005/8/layout/chevron2"/>
    <dgm:cxn modelId="{60FEAB5B-4AEE-4E13-98D3-89DC799E1036}" type="presParOf" srcId="{2F8ECFA6-27AF-42ED-A56F-314396211C95}" destId="{4D4A97B4-6664-478C-B7AD-EEE1BB4AF1C1}" srcOrd="1" destOrd="0" presId="urn:microsoft.com/office/officeart/2005/8/layout/chevron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455B16-3D18-41B6-9A7A-E84F721F88A2}" type="doc">
      <dgm:prSet loTypeId="urn:microsoft.com/office/officeart/2005/8/layout/cycle6" loCatId="cycle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83E33828-B7B6-48E7-BEE3-113A986C0D75}">
      <dgm:prSet phldrT="[Текст]" custT="1"/>
      <dgm:spPr/>
      <dgm:t>
        <a:bodyPr/>
        <a:lstStyle/>
        <a:p>
          <a:r>
            <a:rPr lang="uk-UA" sz="2000" b="1" i="1" dirty="0" err="1" smtClean="0">
              <a:latin typeface="Times New Roman" pitchFamily="18" charset="0"/>
              <a:cs typeface="Times New Roman" pitchFamily="18" charset="0"/>
            </a:rPr>
            <a:t>Повноекранне</a:t>
          </a:r>
          <a:r>
            <a:rPr lang="uk-UA" sz="2000" b="1" i="1" dirty="0" smtClean="0">
              <a:latin typeface="Times New Roman" pitchFamily="18" charset="0"/>
              <a:cs typeface="Times New Roman" pitchFamily="18" charset="0"/>
            </a:rPr>
            <a:t> відео  з великим обсягом інформації за невеликий проміжок часу</a:t>
          </a:r>
          <a:endParaRPr lang="ru-RU" sz="2000" b="1" i="1" dirty="0">
            <a:latin typeface="Times New Roman" pitchFamily="18" charset="0"/>
            <a:cs typeface="Times New Roman" pitchFamily="18" charset="0"/>
          </a:endParaRPr>
        </a:p>
      </dgm:t>
    </dgm:pt>
    <dgm:pt modelId="{7B4135B8-E9A1-461C-A589-736FD8698CFC}" type="parTrans" cxnId="{D9C64E4C-C75B-495F-8C7D-5A50203F2A9C}">
      <dgm:prSet/>
      <dgm:spPr/>
      <dgm:t>
        <a:bodyPr/>
        <a:lstStyle/>
        <a:p>
          <a:endParaRPr lang="ru-RU" sz="2000" b="1" i="1"/>
        </a:p>
      </dgm:t>
    </dgm:pt>
    <dgm:pt modelId="{4EA8444E-AB3A-4537-8AA6-474629102846}" type="sibTrans" cxnId="{D9C64E4C-C75B-495F-8C7D-5A50203F2A9C}">
      <dgm:prSet/>
      <dgm:spPr>
        <a:ln w="38100" cmpd="dbl"/>
      </dgm:spPr>
      <dgm:t>
        <a:bodyPr/>
        <a:lstStyle/>
        <a:p>
          <a:endParaRPr lang="ru-RU" sz="2000" b="1" i="1"/>
        </a:p>
      </dgm:t>
    </dgm:pt>
    <dgm:pt modelId="{D8C4755D-53DB-4077-838C-247CD86CAF60}">
      <dgm:prSet phldrT="[Текст]" custT="1"/>
      <dgm:spPr/>
      <dgm:t>
        <a:bodyPr/>
        <a:lstStyle/>
        <a:p>
          <a:r>
            <a:rPr lang="uk-UA" sz="1900" b="1" i="1" dirty="0" smtClean="0">
              <a:latin typeface="Times New Roman" pitchFamily="18" charset="0"/>
              <a:cs typeface="Times New Roman" pitchFamily="18" charset="0"/>
            </a:rPr>
            <a:t>Значна кількість таблиць, малюнків, діаграм, фотографій,  карт, схем</a:t>
          </a:r>
          <a:endParaRPr lang="ru-RU" sz="1900" b="1" i="1" dirty="0">
            <a:latin typeface="Times New Roman" pitchFamily="18" charset="0"/>
            <a:cs typeface="Times New Roman" pitchFamily="18" charset="0"/>
          </a:endParaRPr>
        </a:p>
      </dgm:t>
    </dgm:pt>
    <dgm:pt modelId="{C937F8AD-6A08-4AD5-9822-0F50A5D05B58}" type="parTrans" cxnId="{E194260B-16A4-4D37-BFE8-7115901BA1E4}">
      <dgm:prSet/>
      <dgm:spPr/>
      <dgm:t>
        <a:bodyPr/>
        <a:lstStyle/>
        <a:p>
          <a:endParaRPr lang="ru-RU" sz="2000" b="1" i="1"/>
        </a:p>
      </dgm:t>
    </dgm:pt>
    <dgm:pt modelId="{72290485-9123-4454-895D-E3DBCF7B9928}" type="sibTrans" cxnId="{E194260B-16A4-4D37-BFE8-7115901BA1E4}">
      <dgm:prSet/>
      <dgm:spPr>
        <a:ln w="38100" cmpd="dbl"/>
      </dgm:spPr>
      <dgm:t>
        <a:bodyPr/>
        <a:lstStyle/>
        <a:p>
          <a:endParaRPr lang="ru-RU" sz="2000" b="1" i="1"/>
        </a:p>
      </dgm:t>
    </dgm:pt>
    <dgm:pt modelId="{09D0547F-02D9-4970-8C63-97A0A3154114}">
      <dgm:prSet phldrT="[Текст]" custT="1"/>
      <dgm:spPr/>
      <dgm:t>
        <a:bodyPr/>
        <a:lstStyle/>
        <a:p>
          <a:r>
            <a:rPr lang="uk-UA" sz="2000" b="1" i="1" dirty="0" smtClean="0">
              <a:latin typeface="Times New Roman" pitchFamily="18" charset="0"/>
              <a:cs typeface="Times New Roman" pitchFamily="18" charset="0"/>
            </a:rPr>
            <a:t>Підтримка візуального контакту з класом</a:t>
          </a:r>
          <a:endParaRPr lang="ru-RU" sz="2000" b="1" i="1" dirty="0">
            <a:latin typeface="Times New Roman" pitchFamily="18" charset="0"/>
            <a:cs typeface="Times New Roman" pitchFamily="18" charset="0"/>
          </a:endParaRPr>
        </a:p>
      </dgm:t>
    </dgm:pt>
    <dgm:pt modelId="{7508A4C3-F6D0-4B19-A29E-38B7755023CF}" type="parTrans" cxnId="{EF1BA3EF-F45A-460C-89D7-E99F078B262B}">
      <dgm:prSet/>
      <dgm:spPr/>
      <dgm:t>
        <a:bodyPr/>
        <a:lstStyle/>
        <a:p>
          <a:endParaRPr lang="ru-RU" sz="2000" b="1" i="1"/>
        </a:p>
      </dgm:t>
    </dgm:pt>
    <dgm:pt modelId="{99DB5A39-F2D2-4FD7-B1CB-D76846DB8E48}" type="sibTrans" cxnId="{EF1BA3EF-F45A-460C-89D7-E99F078B262B}">
      <dgm:prSet/>
      <dgm:spPr>
        <a:ln w="38100" cmpd="dbl"/>
      </dgm:spPr>
      <dgm:t>
        <a:bodyPr/>
        <a:lstStyle/>
        <a:p>
          <a:endParaRPr lang="ru-RU" sz="2000" b="1" i="1"/>
        </a:p>
      </dgm:t>
    </dgm:pt>
    <dgm:pt modelId="{B9D5E5E7-141C-4F49-A465-12EC8C0B16AA}">
      <dgm:prSet phldrT="[Текст]" custT="1"/>
      <dgm:spPr/>
      <dgm:t>
        <a:bodyPr/>
        <a:lstStyle/>
        <a:p>
          <a:r>
            <a:rPr lang="uk-UA" sz="2000" b="1" i="1" dirty="0" smtClean="0">
              <a:latin typeface="Times New Roman" pitchFamily="18" charset="0"/>
              <a:cs typeface="Times New Roman" pitchFamily="18" charset="0"/>
            </a:rPr>
            <a:t>Не витрачається час на запис на дошці</a:t>
          </a:r>
          <a:endParaRPr lang="ru-RU" sz="2000" b="1" i="1" dirty="0">
            <a:latin typeface="Times New Roman" pitchFamily="18" charset="0"/>
            <a:cs typeface="Times New Roman" pitchFamily="18" charset="0"/>
          </a:endParaRPr>
        </a:p>
      </dgm:t>
    </dgm:pt>
    <dgm:pt modelId="{984CE28C-6749-40BA-BACC-6C291CA2FC61}" type="parTrans" cxnId="{39742A40-FCAA-48A9-9320-CCE0355EE9EC}">
      <dgm:prSet/>
      <dgm:spPr/>
      <dgm:t>
        <a:bodyPr/>
        <a:lstStyle/>
        <a:p>
          <a:endParaRPr lang="ru-RU" sz="2000" b="1" i="1"/>
        </a:p>
      </dgm:t>
    </dgm:pt>
    <dgm:pt modelId="{189C0AB7-2899-4099-A31A-B9A6C5099556}" type="sibTrans" cxnId="{39742A40-FCAA-48A9-9320-CCE0355EE9EC}">
      <dgm:prSet/>
      <dgm:spPr>
        <a:ln w="38100" cmpd="dbl"/>
      </dgm:spPr>
      <dgm:t>
        <a:bodyPr/>
        <a:lstStyle/>
        <a:p>
          <a:endParaRPr lang="ru-RU" sz="2000" b="1" i="1"/>
        </a:p>
      </dgm:t>
    </dgm:pt>
    <dgm:pt modelId="{D659FFDF-7714-4195-B391-55FF0AB06B48}">
      <dgm:prSet phldrT="[Текст]" custT="1"/>
      <dgm:spPr/>
      <dgm:t>
        <a:bodyPr/>
        <a:lstStyle/>
        <a:p>
          <a:r>
            <a:rPr lang="uk-UA" sz="2000" b="1" i="1" dirty="0" smtClean="0">
              <a:latin typeface="Times New Roman" pitchFamily="18" charset="0"/>
              <a:cs typeface="Times New Roman" pitchFamily="18" charset="0"/>
            </a:rPr>
            <a:t>Виділення головного змісту</a:t>
          </a:r>
          <a:endParaRPr lang="ru-RU" sz="2000" b="1" i="1" dirty="0">
            <a:latin typeface="Times New Roman" pitchFamily="18" charset="0"/>
            <a:cs typeface="Times New Roman" pitchFamily="18" charset="0"/>
          </a:endParaRPr>
        </a:p>
      </dgm:t>
    </dgm:pt>
    <dgm:pt modelId="{7107B226-0663-43EE-B997-97595DE60AC9}" type="sibTrans" cxnId="{75F8BF0D-7F19-4543-8E45-A911F4ED3508}">
      <dgm:prSet/>
      <dgm:spPr>
        <a:ln w="38100" cmpd="dbl"/>
      </dgm:spPr>
      <dgm:t>
        <a:bodyPr/>
        <a:lstStyle/>
        <a:p>
          <a:endParaRPr lang="ru-RU" sz="2000" b="1" i="1"/>
        </a:p>
      </dgm:t>
    </dgm:pt>
    <dgm:pt modelId="{96C52C0F-2FE6-44BF-BE33-5F0AD4962712}" type="parTrans" cxnId="{75F8BF0D-7F19-4543-8E45-A911F4ED3508}">
      <dgm:prSet/>
      <dgm:spPr/>
      <dgm:t>
        <a:bodyPr/>
        <a:lstStyle/>
        <a:p>
          <a:endParaRPr lang="ru-RU" sz="2000" b="1" i="1"/>
        </a:p>
      </dgm:t>
    </dgm:pt>
    <dgm:pt modelId="{3835E099-653B-4F4A-A66D-64530B2A39BF}">
      <dgm:prSet custT="1"/>
      <dgm:spPr/>
      <dgm:t>
        <a:bodyPr/>
        <a:lstStyle/>
        <a:p>
          <a:r>
            <a:rPr lang="uk-UA" sz="2000" b="1" i="1" dirty="0" smtClean="0">
              <a:latin typeface="Times New Roman" pitchFamily="18" charset="0"/>
              <a:cs typeface="Times New Roman" pitchFamily="18" charset="0"/>
            </a:rPr>
            <a:t>Покращення сприйняття за рахунок звукових та зорових демонстрацій</a:t>
          </a:r>
          <a:endParaRPr lang="ru-RU" sz="2000" b="1" i="1" dirty="0">
            <a:latin typeface="Times New Roman" pitchFamily="18" charset="0"/>
            <a:cs typeface="Times New Roman" pitchFamily="18" charset="0"/>
          </a:endParaRPr>
        </a:p>
      </dgm:t>
    </dgm:pt>
    <dgm:pt modelId="{82318C37-30E3-4FC6-9AC8-50E733891951}" type="sibTrans" cxnId="{5EBEC0E6-B688-48C6-80C2-3F1486BF0DD8}">
      <dgm:prSet/>
      <dgm:spPr>
        <a:ln w="38100" cmpd="dbl"/>
      </dgm:spPr>
      <dgm:t>
        <a:bodyPr/>
        <a:lstStyle/>
        <a:p>
          <a:endParaRPr lang="ru-RU" sz="2000" b="1" i="1"/>
        </a:p>
      </dgm:t>
    </dgm:pt>
    <dgm:pt modelId="{72246080-EDEF-4235-AEAD-27C67808D0B7}" type="parTrans" cxnId="{5EBEC0E6-B688-48C6-80C2-3F1486BF0DD8}">
      <dgm:prSet/>
      <dgm:spPr/>
      <dgm:t>
        <a:bodyPr/>
        <a:lstStyle/>
        <a:p>
          <a:endParaRPr lang="ru-RU" sz="2000" b="1" i="1"/>
        </a:p>
      </dgm:t>
    </dgm:pt>
    <dgm:pt modelId="{492228E0-8EE3-4E9B-9308-0283BFB44213}" type="pres">
      <dgm:prSet presAssocID="{8E455B16-3D18-41B6-9A7A-E84F721F88A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6D8B37-9304-4848-84E4-66011D25B379}" type="pres">
      <dgm:prSet presAssocID="{83E33828-B7B6-48E7-BEE3-113A986C0D75}" presName="node" presStyleLbl="node1" presStyleIdx="0" presStyleCnt="6" custScaleX="222510" custScaleY="1197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F6FA23-B50B-4EBD-AF8C-DFE26925AC9D}" type="pres">
      <dgm:prSet presAssocID="{83E33828-B7B6-48E7-BEE3-113A986C0D75}" presName="spNode" presStyleCnt="0"/>
      <dgm:spPr/>
      <dgm:t>
        <a:bodyPr/>
        <a:lstStyle/>
        <a:p>
          <a:endParaRPr lang="ru-RU"/>
        </a:p>
      </dgm:t>
    </dgm:pt>
    <dgm:pt modelId="{44108453-F28B-4058-94BB-444AD67ACB07}" type="pres">
      <dgm:prSet presAssocID="{4EA8444E-AB3A-4537-8AA6-474629102846}" presName="sibTrans" presStyleLbl="sibTrans1D1" presStyleIdx="0" presStyleCnt="6"/>
      <dgm:spPr/>
      <dgm:t>
        <a:bodyPr/>
        <a:lstStyle/>
        <a:p>
          <a:endParaRPr lang="ru-RU"/>
        </a:p>
      </dgm:t>
    </dgm:pt>
    <dgm:pt modelId="{A49E5EF5-BBDF-41A5-80F7-5189A24A1DD5}" type="pres">
      <dgm:prSet presAssocID="{D8C4755D-53DB-4077-838C-247CD86CAF60}" presName="node" presStyleLbl="node1" presStyleIdx="1" presStyleCnt="6" custScaleX="223727" custRadScaleRad="96170" custRadScaleInc="308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E1F3AC-C8F0-45D2-9A36-F71260B3C7BB}" type="pres">
      <dgm:prSet presAssocID="{D8C4755D-53DB-4077-838C-247CD86CAF60}" presName="spNode" presStyleCnt="0"/>
      <dgm:spPr/>
      <dgm:t>
        <a:bodyPr/>
        <a:lstStyle/>
        <a:p>
          <a:endParaRPr lang="ru-RU"/>
        </a:p>
      </dgm:t>
    </dgm:pt>
    <dgm:pt modelId="{6FAC6ECC-6E75-4FC3-8336-27FD5A179EE3}" type="pres">
      <dgm:prSet presAssocID="{72290485-9123-4454-895D-E3DBCF7B9928}" presName="sibTrans" presStyleLbl="sibTrans1D1" presStyleIdx="1" presStyleCnt="6"/>
      <dgm:spPr/>
      <dgm:t>
        <a:bodyPr/>
        <a:lstStyle/>
        <a:p>
          <a:endParaRPr lang="ru-RU"/>
        </a:p>
      </dgm:t>
    </dgm:pt>
    <dgm:pt modelId="{CC54AB21-8BA2-4EAB-8E18-255C72067143}" type="pres">
      <dgm:prSet presAssocID="{3835E099-653B-4F4A-A66D-64530B2A39BF}" presName="node" presStyleLbl="node1" presStyleIdx="2" presStyleCnt="6" custScaleX="203420" custRadScaleRad="97133" custRadScaleInc="-153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7682C8-87FA-42A3-B810-62F95BD4A628}" type="pres">
      <dgm:prSet presAssocID="{3835E099-653B-4F4A-A66D-64530B2A39BF}" presName="spNode" presStyleCnt="0"/>
      <dgm:spPr/>
      <dgm:t>
        <a:bodyPr/>
        <a:lstStyle/>
        <a:p>
          <a:endParaRPr lang="ru-RU"/>
        </a:p>
      </dgm:t>
    </dgm:pt>
    <dgm:pt modelId="{4B7CBB72-42EB-4EF7-AA43-F98D195BF4EE}" type="pres">
      <dgm:prSet presAssocID="{82318C37-30E3-4FC6-9AC8-50E733891951}" presName="sibTrans" presStyleLbl="sibTrans1D1" presStyleIdx="2" presStyleCnt="6"/>
      <dgm:spPr/>
      <dgm:t>
        <a:bodyPr/>
        <a:lstStyle/>
        <a:p>
          <a:endParaRPr lang="ru-RU"/>
        </a:p>
      </dgm:t>
    </dgm:pt>
    <dgm:pt modelId="{A1DFC62B-C420-4AD8-9B44-7517EAAF8A0A}" type="pres">
      <dgm:prSet presAssocID="{D659FFDF-7714-4195-B391-55FF0AB06B48}" presName="node" presStyleLbl="node1" presStyleIdx="3" presStyleCnt="6" custScaleX="1763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916589-7400-4729-9133-05545ABE4DCC}" type="pres">
      <dgm:prSet presAssocID="{D659FFDF-7714-4195-B391-55FF0AB06B48}" presName="spNode" presStyleCnt="0"/>
      <dgm:spPr/>
      <dgm:t>
        <a:bodyPr/>
        <a:lstStyle/>
        <a:p>
          <a:endParaRPr lang="ru-RU"/>
        </a:p>
      </dgm:t>
    </dgm:pt>
    <dgm:pt modelId="{5FB622BC-262C-41E2-AA39-F200C8DA8053}" type="pres">
      <dgm:prSet presAssocID="{7107B226-0663-43EE-B997-97595DE60AC9}" presName="sibTrans" presStyleLbl="sibTrans1D1" presStyleIdx="3" presStyleCnt="6"/>
      <dgm:spPr/>
      <dgm:t>
        <a:bodyPr/>
        <a:lstStyle/>
        <a:p>
          <a:endParaRPr lang="ru-RU"/>
        </a:p>
      </dgm:t>
    </dgm:pt>
    <dgm:pt modelId="{43454DA0-3C32-463B-A23B-327AE925F8AF}" type="pres">
      <dgm:prSet presAssocID="{B9D5E5E7-141C-4F49-A465-12EC8C0B16AA}" presName="node" presStyleLbl="node1" presStyleIdx="4" presStyleCnt="6" custScaleX="185773" custRadScaleRad="96630" custRadScaleInc="146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5772D4-198E-4016-9482-C82FACFD466D}" type="pres">
      <dgm:prSet presAssocID="{B9D5E5E7-141C-4F49-A465-12EC8C0B16AA}" presName="spNode" presStyleCnt="0"/>
      <dgm:spPr/>
      <dgm:t>
        <a:bodyPr/>
        <a:lstStyle/>
        <a:p>
          <a:endParaRPr lang="ru-RU"/>
        </a:p>
      </dgm:t>
    </dgm:pt>
    <dgm:pt modelId="{B86BAB03-31FE-477C-876D-4F60E5952512}" type="pres">
      <dgm:prSet presAssocID="{189C0AB7-2899-4099-A31A-B9A6C5099556}" presName="sibTrans" presStyleLbl="sibTrans1D1" presStyleIdx="4" presStyleCnt="6"/>
      <dgm:spPr/>
      <dgm:t>
        <a:bodyPr/>
        <a:lstStyle/>
        <a:p>
          <a:endParaRPr lang="ru-RU"/>
        </a:p>
      </dgm:t>
    </dgm:pt>
    <dgm:pt modelId="{F1224A6D-8C9B-46F6-901A-4E9CE3835ECB}" type="pres">
      <dgm:prSet presAssocID="{09D0547F-02D9-4970-8C63-97A0A3154114}" presName="node" presStyleLbl="node1" presStyleIdx="5" presStyleCnt="6" custScaleX="208086" custRadScaleRad="95367" custRadScaleInc="-298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364FA3-391B-4907-AE36-FCC13404443B}" type="pres">
      <dgm:prSet presAssocID="{09D0547F-02D9-4970-8C63-97A0A3154114}" presName="spNode" presStyleCnt="0"/>
      <dgm:spPr/>
      <dgm:t>
        <a:bodyPr/>
        <a:lstStyle/>
        <a:p>
          <a:endParaRPr lang="ru-RU"/>
        </a:p>
      </dgm:t>
    </dgm:pt>
    <dgm:pt modelId="{6DF2B817-FA40-4888-B622-493282ED3455}" type="pres">
      <dgm:prSet presAssocID="{99DB5A39-F2D2-4FD7-B1CB-D76846DB8E48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670A07C4-ADAC-440C-A77E-F8F1EAA5CACB}" type="presOf" srcId="{189C0AB7-2899-4099-A31A-B9A6C5099556}" destId="{B86BAB03-31FE-477C-876D-4F60E5952512}" srcOrd="0" destOrd="0" presId="urn:microsoft.com/office/officeart/2005/8/layout/cycle6"/>
    <dgm:cxn modelId="{F630F8E8-7E48-4B4D-9E94-8BBBD1884E4E}" type="presOf" srcId="{72290485-9123-4454-895D-E3DBCF7B9928}" destId="{6FAC6ECC-6E75-4FC3-8336-27FD5A179EE3}" srcOrd="0" destOrd="0" presId="urn:microsoft.com/office/officeart/2005/8/layout/cycle6"/>
    <dgm:cxn modelId="{A27EB8C6-AEA7-41CF-AB41-979AE4786B00}" type="presOf" srcId="{82318C37-30E3-4FC6-9AC8-50E733891951}" destId="{4B7CBB72-42EB-4EF7-AA43-F98D195BF4EE}" srcOrd="0" destOrd="0" presId="urn:microsoft.com/office/officeart/2005/8/layout/cycle6"/>
    <dgm:cxn modelId="{FDCB2DE1-04C0-467B-AF48-CA8FF67C0193}" type="presOf" srcId="{B9D5E5E7-141C-4F49-A465-12EC8C0B16AA}" destId="{43454DA0-3C32-463B-A23B-327AE925F8AF}" srcOrd="0" destOrd="0" presId="urn:microsoft.com/office/officeart/2005/8/layout/cycle6"/>
    <dgm:cxn modelId="{E194260B-16A4-4D37-BFE8-7115901BA1E4}" srcId="{8E455B16-3D18-41B6-9A7A-E84F721F88A2}" destId="{D8C4755D-53DB-4077-838C-247CD86CAF60}" srcOrd="1" destOrd="0" parTransId="{C937F8AD-6A08-4AD5-9822-0F50A5D05B58}" sibTransId="{72290485-9123-4454-895D-E3DBCF7B9928}"/>
    <dgm:cxn modelId="{1575795E-4D5D-41FA-A295-0BE9CA31A05D}" type="presOf" srcId="{99DB5A39-F2D2-4FD7-B1CB-D76846DB8E48}" destId="{6DF2B817-FA40-4888-B622-493282ED3455}" srcOrd="0" destOrd="0" presId="urn:microsoft.com/office/officeart/2005/8/layout/cycle6"/>
    <dgm:cxn modelId="{0CC10402-47E3-4051-B9F6-AD317F5A6085}" type="presOf" srcId="{83E33828-B7B6-48E7-BEE3-113A986C0D75}" destId="{EF6D8B37-9304-4848-84E4-66011D25B379}" srcOrd="0" destOrd="0" presId="urn:microsoft.com/office/officeart/2005/8/layout/cycle6"/>
    <dgm:cxn modelId="{75F8BF0D-7F19-4543-8E45-A911F4ED3508}" srcId="{8E455B16-3D18-41B6-9A7A-E84F721F88A2}" destId="{D659FFDF-7714-4195-B391-55FF0AB06B48}" srcOrd="3" destOrd="0" parTransId="{96C52C0F-2FE6-44BF-BE33-5F0AD4962712}" sibTransId="{7107B226-0663-43EE-B997-97595DE60AC9}"/>
    <dgm:cxn modelId="{D9C64E4C-C75B-495F-8C7D-5A50203F2A9C}" srcId="{8E455B16-3D18-41B6-9A7A-E84F721F88A2}" destId="{83E33828-B7B6-48E7-BEE3-113A986C0D75}" srcOrd="0" destOrd="0" parTransId="{7B4135B8-E9A1-461C-A589-736FD8698CFC}" sibTransId="{4EA8444E-AB3A-4537-8AA6-474629102846}"/>
    <dgm:cxn modelId="{5EBEC0E6-B688-48C6-80C2-3F1486BF0DD8}" srcId="{8E455B16-3D18-41B6-9A7A-E84F721F88A2}" destId="{3835E099-653B-4F4A-A66D-64530B2A39BF}" srcOrd="2" destOrd="0" parTransId="{72246080-EDEF-4235-AEAD-27C67808D0B7}" sibTransId="{82318C37-30E3-4FC6-9AC8-50E733891951}"/>
    <dgm:cxn modelId="{E7DB77AE-E02B-41F4-8B5F-0C98BBAEC546}" type="presOf" srcId="{8E455B16-3D18-41B6-9A7A-E84F721F88A2}" destId="{492228E0-8EE3-4E9B-9308-0283BFB44213}" srcOrd="0" destOrd="0" presId="urn:microsoft.com/office/officeart/2005/8/layout/cycle6"/>
    <dgm:cxn modelId="{DF2BAA5D-749E-49B9-ABF0-852AA879EE40}" type="presOf" srcId="{D8C4755D-53DB-4077-838C-247CD86CAF60}" destId="{A49E5EF5-BBDF-41A5-80F7-5189A24A1DD5}" srcOrd="0" destOrd="0" presId="urn:microsoft.com/office/officeart/2005/8/layout/cycle6"/>
    <dgm:cxn modelId="{8B59DC98-DDAE-4403-9C43-A64ED321B944}" type="presOf" srcId="{4EA8444E-AB3A-4537-8AA6-474629102846}" destId="{44108453-F28B-4058-94BB-444AD67ACB07}" srcOrd="0" destOrd="0" presId="urn:microsoft.com/office/officeart/2005/8/layout/cycle6"/>
    <dgm:cxn modelId="{38E0F5EB-4E9B-43ED-9281-C0F7DBB3BE47}" type="presOf" srcId="{3835E099-653B-4F4A-A66D-64530B2A39BF}" destId="{CC54AB21-8BA2-4EAB-8E18-255C72067143}" srcOrd="0" destOrd="0" presId="urn:microsoft.com/office/officeart/2005/8/layout/cycle6"/>
    <dgm:cxn modelId="{EF1BA3EF-F45A-460C-89D7-E99F078B262B}" srcId="{8E455B16-3D18-41B6-9A7A-E84F721F88A2}" destId="{09D0547F-02D9-4970-8C63-97A0A3154114}" srcOrd="5" destOrd="0" parTransId="{7508A4C3-F6D0-4B19-A29E-38B7755023CF}" sibTransId="{99DB5A39-F2D2-4FD7-B1CB-D76846DB8E48}"/>
    <dgm:cxn modelId="{8B489145-47AC-4B46-BFE8-680CEBB662EE}" type="presOf" srcId="{D659FFDF-7714-4195-B391-55FF0AB06B48}" destId="{A1DFC62B-C420-4AD8-9B44-7517EAAF8A0A}" srcOrd="0" destOrd="0" presId="urn:microsoft.com/office/officeart/2005/8/layout/cycle6"/>
    <dgm:cxn modelId="{9064BFAE-71CF-40CC-908F-A6A2B723B53F}" type="presOf" srcId="{7107B226-0663-43EE-B997-97595DE60AC9}" destId="{5FB622BC-262C-41E2-AA39-F200C8DA8053}" srcOrd="0" destOrd="0" presId="urn:microsoft.com/office/officeart/2005/8/layout/cycle6"/>
    <dgm:cxn modelId="{6E2305E0-208A-4E4B-9CD8-49976DD170AE}" type="presOf" srcId="{09D0547F-02D9-4970-8C63-97A0A3154114}" destId="{F1224A6D-8C9B-46F6-901A-4E9CE3835ECB}" srcOrd="0" destOrd="0" presId="urn:microsoft.com/office/officeart/2005/8/layout/cycle6"/>
    <dgm:cxn modelId="{39742A40-FCAA-48A9-9320-CCE0355EE9EC}" srcId="{8E455B16-3D18-41B6-9A7A-E84F721F88A2}" destId="{B9D5E5E7-141C-4F49-A465-12EC8C0B16AA}" srcOrd="4" destOrd="0" parTransId="{984CE28C-6749-40BA-BACC-6C291CA2FC61}" sibTransId="{189C0AB7-2899-4099-A31A-B9A6C5099556}"/>
    <dgm:cxn modelId="{EE863FE7-B589-4FB1-ADA7-A2218E896966}" type="presParOf" srcId="{492228E0-8EE3-4E9B-9308-0283BFB44213}" destId="{EF6D8B37-9304-4848-84E4-66011D25B379}" srcOrd="0" destOrd="0" presId="urn:microsoft.com/office/officeart/2005/8/layout/cycle6"/>
    <dgm:cxn modelId="{752B51AF-8A15-407D-BACB-592FB801292C}" type="presParOf" srcId="{492228E0-8EE3-4E9B-9308-0283BFB44213}" destId="{8EF6FA23-B50B-4EBD-AF8C-DFE26925AC9D}" srcOrd="1" destOrd="0" presId="urn:microsoft.com/office/officeart/2005/8/layout/cycle6"/>
    <dgm:cxn modelId="{A878CA84-094F-42A6-9E66-EE8F4853E717}" type="presParOf" srcId="{492228E0-8EE3-4E9B-9308-0283BFB44213}" destId="{44108453-F28B-4058-94BB-444AD67ACB07}" srcOrd="2" destOrd="0" presId="urn:microsoft.com/office/officeart/2005/8/layout/cycle6"/>
    <dgm:cxn modelId="{B919E48F-F2C7-496D-B9AC-376E7D985E68}" type="presParOf" srcId="{492228E0-8EE3-4E9B-9308-0283BFB44213}" destId="{A49E5EF5-BBDF-41A5-80F7-5189A24A1DD5}" srcOrd="3" destOrd="0" presId="urn:microsoft.com/office/officeart/2005/8/layout/cycle6"/>
    <dgm:cxn modelId="{EA77057F-0AD9-41BD-8D26-2C2E8AE05929}" type="presParOf" srcId="{492228E0-8EE3-4E9B-9308-0283BFB44213}" destId="{42E1F3AC-C8F0-45D2-9A36-F71260B3C7BB}" srcOrd="4" destOrd="0" presId="urn:microsoft.com/office/officeart/2005/8/layout/cycle6"/>
    <dgm:cxn modelId="{9EA147AD-B0C2-48E9-BABA-0344F704FCD7}" type="presParOf" srcId="{492228E0-8EE3-4E9B-9308-0283BFB44213}" destId="{6FAC6ECC-6E75-4FC3-8336-27FD5A179EE3}" srcOrd="5" destOrd="0" presId="urn:microsoft.com/office/officeart/2005/8/layout/cycle6"/>
    <dgm:cxn modelId="{747B8FD0-37A3-4BD4-839E-AB2E8E305C28}" type="presParOf" srcId="{492228E0-8EE3-4E9B-9308-0283BFB44213}" destId="{CC54AB21-8BA2-4EAB-8E18-255C72067143}" srcOrd="6" destOrd="0" presId="urn:microsoft.com/office/officeart/2005/8/layout/cycle6"/>
    <dgm:cxn modelId="{DD4853E9-4817-4AB5-B052-BE60152BE62A}" type="presParOf" srcId="{492228E0-8EE3-4E9B-9308-0283BFB44213}" destId="{037682C8-87FA-42A3-B810-62F95BD4A628}" srcOrd="7" destOrd="0" presId="urn:microsoft.com/office/officeart/2005/8/layout/cycle6"/>
    <dgm:cxn modelId="{6E289CAF-3E56-4885-B2B5-49A3CB9FDF49}" type="presParOf" srcId="{492228E0-8EE3-4E9B-9308-0283BFB44213}" destId="{4B7CBB72-42EB-4EF7-AA43-F98D195BF4EE}" srcOrd="8" destOrd="0" presId="urn:microsoft.com/office/officeart/2005/8/layout/cycle6"/>
    <dgm:cxn modelId="{EF2684BA-F6BD-4A70-98B7-1681180B226A}" type="presParOf" srcId="{492228E0-8EE3-4E9B-9308-0283BFB44213}" destId="{A1DFC62B-C420-4AD8-9B44-7517EAAF8A0A}" srcOrd="9" destOrd="0" presId="urn:microsoft.com/office/officeart/2005/8/layout/cycle6"/>
    <dgm:cxn modelId="{BBE22718-EBFB-49A5-9AB1-AB6BAFF9E03E}" type="presParOf" srcId="{492228E0-8EE3-4E9B-9308-0283BFB44213}" destId="{A5916589-7400-4729-9133-05545ABE4DCC}" srcOrd="10" destOrd="0" presId="urn:microsoft.com/office/officeart/2005/8/layout/cycle6"/>
    <dgm:cxn modelId="{BBE06D7C-CD11-425E-960B-B6A4DE4015D6}" type="presParOf" srcId="{492228E0-8EE3-4E9B-9308-0283BFB44213}" destId="{5FB622BC-262C-41E2-AA39-F200C8DA8053}" srcOrd="11" destOrd="0" presId="urn:microsoft.com/office/officeart/2005/8/layout/cycle6"/>
    <dgm:cxn modelId="{62D9E664-99E9-4C05-9502-8C0830815899}" type="presParOf" srcId="{492228E0-8EE3-4E9B-9308-0283BFB44213}" destId="{43454DA0-3C32-463B-A23B-327AE925F8AF}" srcOrd="12" destOrd="0" presId="urn:microsoft.com/office/officeart/2005/8/layout/cycle6"/>
    <dgm:cxn modelId="{15A9590A-B394-48B4-BF60-147D6457A2E9}" type="presParOf" srcId="{492228E0-8EE3-4E9B-9308-0283BFB44213}" destId="{EC5772D4-198E-4016-9482-C82FACFD466D}" srcOrd="13" destOrd="0" presId="urn:microsoft.com/office/officeart/2005/8/layout/cycle6"/>
    <dgm:cxn modelId="{25D67D6A-7B2E-4F03-9FC3-89699D11A696}" type="presParOf" srcId="{492228E0-8EE3-4E9B-9308-0283BFB44213}" destId="{B86BAB03-31FE-477C-876D-4F60E5952512}" srcOrd="14" destOrd="0" presId="urn:microsoft.com/office/officeart/2005/8/layout/cycle6"/>
    <dgm:cxn modelId="{B435F97D-7530-47BA-A5B5-ACFE5BFAE458}" type="presParOf" srcId="{492228E0-8EE3-4E9B-9308-0283BFB44213}" destId="{F1224A6D-8C9B-46F6-901A-4E9CE3835ECB}" srcOrd="15" destOrd="0" presId="urn:microsoft.com/office/officeart/2005/8/layout/cycle6"/>
    <dgm:cxn modelId="{9C14E574-87DD-416B-B1F8-E8E6D24F5A34}" type="presParOf" srcId="{492228E0-8EE3-4E9B-9308-0283BFB44213}" destId="{BD364FA3-391B-4907-AE36-FCC13404443B}" srcOrd="16" destOrd="0" presId="urn:microsoft.com/office/officeart/2005/8/layout/cycle6"/>
    <dgm:cxn modelId="{30E42426-E704-49FE-AF1E-79207B4A67A5}" type="presParOf" srcId="{492228E0-8EE3-4E9B-9308-0283BFB44213}" destId="{6DF2B817-FA40-4888-B622-493282ED3455}" srcOrd="17" destOrd="0" presId="urn:microsoft.com/office/officeart/2005/8/layout/cycle6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3E53A5B-C15F-4192-BCC5-13C0B78CFD70}" type="doc">
      <dgm:prSet loTypeId="urn:microsoft.com/office/officeart/2005/8/layout/vProcess5" loCatId="process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6860DC41-879D-4902-89DE-6B8E4B360707}">
      <dgm:prSet phldrT="[Текст]" custT="1"/>
      <dgm:spPr/>
      <dgm:t>
        <a:bodyPr/>
        <a:lstStyle/>
        <a:p>
          <a:pPr>
            <a:spcAft>
              <a:spcPts val="600"/>
            </a:spcAft>
          </a:pPr>
          <a:r>
            <a:rPr lang="uk-UA" sz="2800" b="1" i="1" u="sng" dirty="0" smtClean="0">
              <a:latin typeface="Times New Roman" pitchFamily="18" charset="0"/>
              <a:cs typeface="Times New Roman" pitchFamily="18" charset="0"/>
            </a:rPr>
            <a:t>Розминка</a:t>
          </a:r>
        </a:p>
        <a:p>
          <a:pPr marL="266700" indent="0">
            <a:spcAft>
              <a:spcPts val="600"/>
            </a:spcAft>
          </a:pPr>
          <a:r>
            <a:rPr lang="uk-UA" sz="1600" dirty="0" smtClean="0">
              <a:latin typeface="Times New Roman" pitchFamily="18" charset="0"/>
              <a:cs typeface="Times New Roman" pitchFamily="18" charset="0"/>
            </a:rPr>
            <a:t>Об’ємні рухомі малюнки, емблеми, музичні твори тощо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592AEE4-1E3F-49EF-A692-703C476F4146}" type="parTrans" cxnId="{03AF83AD-F44A-4347-A0D4-51CF4C407B5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A5917C7-BAA9-4ABD-BD15-2C46C64EAE8F}" type="sibTrans" cxnId="{03AF83AD-F44A-4347-A0D4-51CF4C407B5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177F60F-DD19-4885-8418-F1B626984E1F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uk-UA" sz="2300" b="1" i="1" u="sng" noProof="0" dirty="0" smtClean="0">
              <a:latin typeface="Times New Roman" pitchFamily="18" charset="0"/>
              <a:cs typeface="Times New Roman" pitchFamily="18" charset="0"/>
            </a:rPr>
            <a:t>Актуалізація</a:t>
          </a:r>
          <a:r>
            <a:rPr lang="uk-UA" sz="2300" b="1" i="1" u="sng" dirty="0" smtClean="0">
              <a:latin typeface="Times New Roman" pitchFamily="18" charset="0"/>
              <a:cs typeface="Times New Roman" pitchFamily="18" charset="0"/>
            </a:rPr>
            <a:t> опорних знань та умінь</a:t>
          </a:r>
          <a:endParaRPr lang="en-US" sz="2300" b="1" i="1" u="sng" dirty="0" smtClean="0">
            <a:latin typeface="Times New Roman" pitchFamily="18" charset="0"/>
            <a:cs typeface="Times New Roman" pitchFamily="18" charset="0"/>
          </a:endParaRPr>
        </a:p>
        <a:p>
          <a:pPr marL="361950" indent="0">
            <a:spcAft>
              <a:spcPts val="0"/>
            </a:spcAft>
          </a:pPr>
          <a:r>
            <a:rPr lang="uk-UA" sz="1600" dirty="0" smtClean="0">
              <a:latin typeface="Times New Roman" pitchFamily="18" charset="0"/>
              <a:cs typeface="Times New Roman" pitchFamily="18" charset="0"/>
            </a:rPr>
            <a:t>Робота з термінами, з запитаннями. Динамічна перевірка знань учнів, виявлення  помилок після того, як комп’ютер дасть правильну відповідь</a:t>
          </a:r>
          <a:r>
            <a:rPr lang="uk-UA" sz="1600" i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E9D20836-A074-4005-99B0-E18077A13D5E}" type="parTrans" cxnId="{1667B270-9E70-475A-9D90-86B4439D876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802B908-E710-471D-A873-5FFA8C656391}" type="sibTrans" cxnId="{1667B270-9E70-475A-9D90-86B4439D876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CB224A3-7D16-45D0-87B1-427D7950B837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uk-UA" sz="2800" b="1" i="1" u="sng" dirty="0" smtClean="0">
              <a:latin typeface="Times New Roman" pitchFamily="18" charset="0"/>
              <a:cs typeface="Times New Roman" pitchFamily="18" charset="0"/>
            </a:rPr>
            <a:t>Усвідомлення змісту уроку</a:t>
          </a:r>
        </a:p>
        <a:p>
          <a:pPr marL="361950" indent="0">
            <a:spcAft>
              <a:spcPts val="0"/>
            </a:spcAft>
          </a:pPr>
          <a:r>
            <a:rPr lang="uk-UA" sz="1500" dirty="0" smtClean="0">
              <a:latin typeface="Times New Roman" pitchFamily="18" charset="0"/>
              <a:cs typeface="Times New Roman" pitchFamily="18" charset="0"/>
            </a:rPr>
            <a:t>Текстова інформація, яку необхідно засвоїти, часто у вигляді опорних схем, таблиць, з використанням фотографій, малюнків, графіки, рухомі об’єкти тощо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526FEE50-92BC-49EE-9447-BFB57D782A8C}" type="parTrans" cxnId="{35720728-4C32-4C8A-81EB-913E96B2BB6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8623FAE-7EE9-4489-BFCB-E1639AAFE3FA}" type="sibTrans" cxnId="{35720728-4C32-4C8A-81EB-913E96B2BB6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9CD1B92-F2BC-4DA4-B462-08CD81366773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uk-UA" sz="2800" b="1" i="1" u="sng" dirty="0" smtClean="0">
              <a:latin typeface="Times New Roman" pitchFamily="18" charset="0"/>
              <a:cs typeface="Times New Roman" pitchFamily="18" charset="0"/>
            </a:rPr>
            <a:t>Рефлексія </a:t>
          </a:r>
        </a:p>
        <a:p>
          <a:pPr marL="447675" indent="0">
            <a:spcAft>
              <a:spcPts val="0"/>
            </a:spcAft>
          </a:pPr>
          <a:r>
            <a:rPr lang="uk-UA" sz="1500" dirty="0" smtClean="0">
              <a:latin typeface="Times New Roman" pitchFamily="18" charset="0"/>
              <a:cs typeface="Times New Roman" pitchFamily="18" charset="0"/>
            </a:rPr>
            <a:t>Прийоми «Незакінчене речення», «Вислови свою думку», які демонструють результативність роботи учнів на уроці та їхнє відношення до </a:t>
          </a:r>
          <a:r>
            <a:rPr lang="uk-UA" sz="1500" smtClean="0">
              <a:latin typeface="Times New Roman" pitchFamily="18" charset="0"/>
              <a:cs typeface="Times New Roman" pitchFamily="18" charset="0"/>
            </a:rPr>
            <a:t>вивченого 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D146FFDD-57BE-4638-8917-5E3D2AFF1718}" type="parTrans" cxnId="{CDC62BA1-81BA-485D-9270-DF32CB98B10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5587F57-E7FA-43FF-B6F5-64224DDA16F4}" type="sibTrans" cxnId="{CDC62BA1-81BA-485D-9270-DF32CB98B10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B653603-8CF7-4B04-9B9C-A6C0E004D2A8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uk-UA" sz="2400" b="1" i="1" u="sng" dirty="0" smtClean="0">
              <a:latin typeface="Times New Roman" pitchFamily="18" charset="0"/>
              <a:cs typeface="Times New Roman" pitchFamily="18" charset="0"/>
            </a:rPr>
            <a:t>Повідомлення домашнього завдання</a:t>
          </a:r>
          <a:r>
            <a:rPr lang="uk-UA" sz="2400" b="1" u="sng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pPr marL="361950" indent="0">
            <a:spcAft>
              <a:spcPts val="0"/>
            </a:spcAft>
          </a:pPr>
          <a:r>
            <a:rPr lang="uk-UA" sz="1600" dirty="0" smtClean="0">
              <a:latin typeface="Times New Roman" pitchFamily="18" charset="0"/>
              <a:cs typeface="Times New Roman" pitchFamily="18" charset="0"/>
            </a:rPr>
            <a:t>Візуальне  сприйняття усього, що є обов'язковим  до виконання, а також завдання для охочих.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C037FC6D-8CFE-4889-B450-C7CF5BB06A12}" type="parTrans" cxnId="{14ECB676-142A-437A-8B37-7B8763DEACE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AEB1C41-4655-4257-B363-AC5CDC7F77A8}" type="sibTrans" cxnId="{14ECB676-142A-437A-8B37-7B8763DEACE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9A28A24-6F47-461E-B906-DC2B8FBFA250}" type="pres">
      <dgm:prSet presAssocID="{C3E53A5B-C15F-4192-BCC5-13C0B78CFD7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315DDB-B24B-4871-B474-F8E7B08A11BA}" type="pres">
      <dgm:prSet presAssocID="{C3E53A5B-C15F-4192-BCC5-13C0B78CFD70}" presName="dummyMaxCanvas" presStyleCnt="0">
        <dgm:presLayoutVars/>
      </dgm:prSet>
      <dgm:spPr/>
    </dgm:pt>
    <dgm:pt modelId="{CA459284-83A5-4A5E-8572-9783D6A4F975}" type="pres">
      <dgm:prSet presAssocID="{C3E53A5B-C15F-4192-BCC5-13C0B78CFD70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AF2C98-0B77-44F3-9701-01CA44866E1C}" type="pres">
      <dgm:prSet presAssocID="{C3E53A5B-C15F-4192-BCC5-13C0B78CFD70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8B8CB8-AD43-4390-B4CF-9978D12D0FE8}" type="pres">
      <dgm:prSet presAssocID="{C3E53A5B-C15F-4192-BCC5-13C0B78CFD70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F942FE-EBB1-44AC-86C7-58AA8D274A20}" type="pres">
      <dgm:prSet presAssocID="{C3E53A5B-C15F-4192-BCC5-13C0B78CFD70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C5826F-978D-45EA-A809-E203F707D0AF}" type="pres">
      <dgm:prSet presAssocID="{C3E53A5B-C15F-4192-BCC5-13C0B78CFD70}" presName="FiveNodes_5" presStyleLbl="node1" presStyleIdx="4" presStyleCnt="5" custLinFactNeighborX="2030" custLinFactNeighborY="49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257B4F-938C-4230-A282-270D6D067D6B}" type="pres">
      <dgm:prSet presAssocID="{C3E53A5B-C15F-4192-BCC5-13C0B78CFD70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320DF6-360D-4978-A858-D72D8E430266}" type="pres">
      <dgm:prSet presAssocID="{C3E53A5B-C15F-4192-BCC5-13C0B78CFD70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82F3C-922A-4E6F-8463-E7B080615053}" type="pres">
      <dgm:prSet presAssocID="{C3E53A5B-C15F-4192-BCC5-13C0B78CFD70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405228-B489-440A-BC35-9CC1F4562ADD}" type="pres">
      <dgm:prSet presAssocID="{C3E53A5B-C15F-4192-BCC5-13C0B78CFD70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99F409-14F0-4E8E-AE94-C3FC27DEDD7D}" type="pres">
      <dgm:prSet presAssocID="{C3E53A5B-C15F-4192-BCC5-13C0B78CFD70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259841-8E73-4CDB-ADBA-38275D80C615}" type="pres">
      <dgm:prSet presAssocID="{C3E53A5B-C15F-4192-BCC5-13C0B78CFD70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229CA0-BE69-41F7-AF0A-4EDA16E4BEA6}" type="pres">
      <dgm:prSet presAssocID="{C3E53A5B-C15F-4192-BCC5-13C0B78CFD70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547A17-680F-4E10-8348-4D930FEF1778}" type="pres">
      <dgm:prSet presAssocID="{C3E53A5B-C15F-4192-BCC5-13C0B78CFD70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F1B4C8-D172-41B3-9810-CA4B97F6D9B5}" type="pres">
      <dgm:prSet presAssocID="{C3E53A5B-C15F-4192-BCC5-13C0B78CFD70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B45663-3737-41C5-9509-968FDA784941}" type="presOf" srcId="{28623FAE-7EE9-4489-BFCB-E1639AAFE3FA}" destId="{88482F3C-922A-4E6F-8463-E7B080615053}" srcOrd="0" destOrd="0" presId="urn:microsoft.com/office/officeart/2005/8/layout/vProcess5"/>
    <dgm:cxn modelId="{03AF83AD-F44A-4347-A0D4-51CF4C407B5F}" srcId="{C3E53A5B-C15F-4192-BCC5-13C0B78CFD70}" destId="{6860DC41-879D-4902-89DE-6B8E4B360707}" srcOrd="0" destOrd="0" parTransId="{7592AEE4-1E3F-49EF-A692-703C476F4146}" sibTransId="{8A5917C7-BAA9-4ABD-BD15-2C46C64EAE8F}"/>
    <dgm:cxn modelId="{E30F9787-D81F-435B-B988-C5D0F90D66C7}" type="presOf" srcId="{7CB224A3-7D16-45D0-87B1-427D7950B837}" destId="{6B229CA0-BE69-41F7-AF0A-4EDA16E4BEA6}" srcOrd="1" destOrd="0" presId="urn:microsoft.com/office/officeart/2005/8/layout/vProcess5"/>
    <dgm:cxn modelId="{CDC62BA1-81BA-485D-9270-DF32CB98B103}" srcId="{C3E53A5B-C15F-4192-BCC5-13C0B78CFD70}" destId="{99CD1B92-F2BC-4DA4-B462-08CD81366773}" srcOrd="3" destOrd="0" parTransId="{D146FFDD-57BE-4638-8917-5E3D2AFF1718}" sibTransId="{F5587F57-E7FA-43FF-B6F5-64224DDA16F4}"/>
    <dgm:cxn modelId="{7D6EE9B7-29FF-44E3-A9C1-C94387D0A3F2}" type="presOf" srcId="{99CD1B92-F2BC-4DA4-B462-08CD81366773}" destId="{09547A17-680F-4E10-8348-4D930FEF1778}" srcOrd="1" destOrd="0" presId="urn:microsoft.com/office/officeart/2005/8/layout/vProcess5"/>
    <dgm:cxn modelId="{660676AA-EEFB-490F-A426-F41A624A08B1}" type="presOf" srcId="{6860DC41-879D-4902-89DE-6B8E4B360707}" destId="{E799F409-14F0-4E8E-AE94-C3FC27DEDD7D}" srcOrd="1" destOrd="0" presId="urn:microsoft.com/office/officeart/2005/8/layout/vProcess5"/>
    <dgm:cxn modelId="{2AF3CA55-038F-45F3-84AA-E8A5893B909E}" type="presOf" srcId="{AB653603-8CF7-4B04-9B9C-A6C0E004D2A8}" destId="{86C5826F-978D-45EA-A809-E203F707D0AF}" srcOrd="0" destOrd="0" presId="urn:microsoft.com/office/officeart/2005/8/layout/vProcess5"/>
    <dgm:cxn modelId="{35720728-4C32-4C8A-81EB-913E96B2BB6B}" srcId="{C3E53A5B-C15F-4192-BCC5-13C0B78CFD70}" destId="{7CB224A3-7D16-45D0-87B1-427D7950B837}" srcOrd="2" destOrd="0" parTransId="{526FEE50-92BC-49EE-9447-BFB57D782A8C}" sibTransId="{28623FAE-7EE9-4489-BFCB-E1639AAFE3FA}"/>
    <dgm:cxn modelId="{D06E6B24-73B7-4C87-92E8-F0EACB5AB1A9}" type="presOf" srcId="{D177F60F-DD19-4885-8418-F1B626984E1F}" destId="{14259841-8E73-4CDB-ADBA-38275D80C615}" srcOrd="1" destOrd="0" presId="urn:microsoft.com/office/officeart/2005/8/layout/vProcess5"/>
    <dgm:cxn modelId="{9829FA84-BEBB-42D1-8222-1CB61E354217}" type="presOf" srcId="{D177F60F-DD19-4885-8418-F1B626984E1F}" destId="{2EAF2C98-0B77-44F3-9701-01CA44866E1C}" srcOrd="0" destOrd="0" presId="urn:microsoft.com/office/officeart/2005/8/layout/vProcess5"/>
    <dgm:cxn modelId="{C0675759-79A5-44F1-903F-55114B0AD9F7}" type="presOf" srcId="{F5587F57-E7FA-43FF-B6F5-64224DDA16F4}" destId="{49405228-B489-440A-BC35-9CC1F4562ADD}" srcOrd="0" destOrd="0" presId="urn:microsoft.com/office/officeart/2005/8/layout/vProcess5"/>
    <dgm:cxn modelId="{7E324AB3-F76B-4BB0-983B-E1A24E0048DA}" type="presOf" srcId="{8A5917C7-BAA9-4ABD-BD15-2C46C64EAE8F}" destId="{DC257B4F-938C-4230-A282-270D6D067D6B}" srcOrd="0" destOrd="0" presId="urn:microsoft.com/office/officeart/2005/8/layout/vProcess5"/>
    <dgm:cxn modelId="{1B328FAD-6402-454E-A50E-5EF26DFC913B}" type="presOf" srcId="{C3E53A5B-C15F-4192-BCC5-13C0B78CFD70}" destId="{89A28A24-6F47-461E-B906-DC2B8FBFA250}" srcOrd="0" destOrd="0" presId="urn:microsoft.com/office/officeart/2005/8/layout/vProcess5"/>
    <dgm:cxn modelId="{6316E966-83E1-4314-B24A-0D80E17318A7}" type="presOf" srcId="{AB653603-8CF7-4B04-9B9C-A6C0E004D2A8}" destId="{41F1B4C8-D172-41B3-9810-CA4B97F6D9B5}" srcOrd="1" destOrd="0" presId="urn:microsoft.com/office/officeart/2005/8/layout/vProcess5"/>
    <dgm:cxn modelId="{14ECB676-142A-437A-8B37-7B8763DEACEA}" srcId="{C3E53A5B-C15F-4192-BCC5-13C0B78CFD70}" destId="{AB653603-8CF7-4B04-9B9C-A6C0E004D2A8}" srcOrd="4" destOrd="0" parTransId="{C037FC6D-8CFE-4889-B450-C7CF5BB06A12}" sibTransId="{FAEB1C41-4655-4257-B363-AC5CDC7F77A8}"/>
    <dgm:cxn modelId="{D672C03B-6B2E-42BD-B194-7D6F76E79083}" type="presOf" srcId="{7CB224A3-7D16-45D0-87B1-427D7950B837}" destId="{2A8B8CB8-AD43-4390-B4CF-9978D12D0FE8}" srcOrd="0" destOrd="0" presId="urn:microsoft.com/office/officeart/2005/8/layout/vProcess5"/>
    <dgm:cxn modelId="{692B7ED8-18C8-424D-B93B-5976053A9932}" type="presOf" srcId="{1802B908-E710-471D-A873-5FFA8C656391}" destId="{04320DF6-360D-4978-A858-D72D8E430266}" srcOrd="0" destOrd="0" presId="urn:microsoft.com/office/officeart/2005/8/layout/vProcess5"/>
    <dgm:cxn modelId="{1667B270-9E70-475A-9D90-86B4439D8761}" srcId="{C3E53A5B-C15F-4192-BCC5-13C0B78CFD70}" destId="{D177F60F-DD19-4885-8418-F1B626984E1F}" srcOrd="1" destOrd="0" parTransId="{E9D20836-A074-4005-99B0-E18077A13D5E}" sibTransId="{1802B908-E710-471D-A873-5FFA8C656391}"/>
    <dgm:cxn modelId="{590006ED-2C73-4307-82B3-89E529553C38}" type="presOf" srcId="{6860DC41-879D-4902-89DE-6B8E4B360707}" destId="{CA459284-83A5-4A5E-8572-9783D6A4F975}" srcOrd="0" destOrd="0" presId="urn:microsoft.com/office/officeart/2005/8/layout/vProcess5"/>
    <dgm:cxn modelId="{9AECD655-D7EF-4AAF-9C9E-041FD84BA7ED}" type="presOf" srcId="{99CD1B92-F2BC-4DA4-B462-08CD81366773}" destId="{E8F942FE-EBB1-44AC-86C7-58AA8D274A20}" srcOrd="0" destOrd="0" presId="urn:microsoft.com/office/officeart/2005/8/layout/vProcess5"/>
    <dgm:cxn modelId="{ABA31BBB-01FA-4D4A-8515-28A54C984294}" type="presParOf" srcId="{89A28A24-6F47-461E-B906-DC2B8FBFA250}" destId="{8C315DDB-B24B-4871-B474-F8E7B08A11BA}" srcOrd="0" destOrd="0" presId="urn:microsoft.com/office/officeart/2005/8/layout/vProcess5"/>
    <dgm:cxn modelId="{893DD3C9-BBAA-40BC-8D4F-947F89CFE5C7}" type="presParOf" srcId="{89A28A24-6F47-461E-B906-DC2B8FBFA250}" destId="{CA459284-83A5-4A5E-8572-9783D6A4F975}" srcOrd="1" destOrd="0" presId="urn:microsoft.com/office/officeart/2005/8/layout/vProcess5"/>
    <dgm:cxn modelId="{893AB39B-A20B-4899-9BFA-F14ADE7D3BC6}" type="presParOf" srcId="{89A28A24-6F47-461E-B906-DC2B8FBFA250}" destId="{2EAF2C98-0B77-44F3-9701-01CA44866E1C}" srcOrd="2" destOrd="0" presId="urn:microsoft.com/office/officeart/2005/8/layout/vProcess5"/>
    <dgm:cxn modelId="{FB8BC697-ACB1-4FDB-B27C-733AC3D9455E}" type="presParOf" srcId="{89A28A24-6F47-461E-B906-DC2B8FBFA250}" destId="{2A8B8CB8-AD43-4390-B4CF-9978D12D0FE8}" srcOrd="3" destOrd="0" presId="urn:microsoft.com/office/officeart/2005/8/layout/vProcess5"/>
    <dgm:cxn modelId="{DB741774-E3E3-4508-A09C-AFC998FC9068}" type="presParOf" srcId="{89A28A24-6F47-461E-B906-DC2B8FBFA250}" destId="{E8F942FE-EBB1-44AC-86C7-58AA8D274A20}" srcOrd="4" destOrd="0" presId="urn:microsoft.com/office/officeart/2005/8/layout/vProcess5"/>
    <dgm:cxn modelId="{7297A36F-3E81-4299-A7B7-2C32E9E27126}" type="presParOf" srcId="{89A28A24-6F47-461E-B906-DC2B8FBFA250}" destId="{86C5826F-978D-45EA-A809-E203F707D0AF}" srcOrd="5" destOrd="0" presId="urn:microsoft.com/office/officeart/2005/8/layout/vProcess5"/>
    <dgm:cxn modelId="{16007571-46CE-4805-885A-795F535A7D9E}" type="presParOf" srcId="{89A28A24-6F47-461E-B906-DC2B8FBFA250}" destId="{DC257B4F-938C-4230-A282-270D6D067D6B}" srcOrd="6" destOrd="0" presId="urn:microsoft.com/office/officeart/2005/8/layout/vProcess5"/>
    <dgm:cxn modelId="{C28A7658-1C07-4F19-A473-F66B8C3A5B5C}" type="presParOf" srcId="{89A28A24-6F47-461E-B906-DC2B8FBFA250}" destId="{04320DF6-360D-4978-A858-D72D8E430266}" srcOrd="7" destOrd="0" presId="urn:microsoft.com/office/officeart/2005/8/layout/vProcess5"/>
    <dgm:cxn modelId="{B2768C23-571C-459D-A384-28233628926C}" type="presParOf" srcId="{89A28A24-6F47-461E-B906-DC2B8FBFA250}" destId="{88482F3C-922A-4E6F-8463-E7B080615053}" srcOrd="8" destOrd="0" presId="urn:microsoft.com/office/officeart/2005/8/layout/vProcess5"/>
    <dgm:cxn modelId="{F7D44137-5692-4015-A858-47007B754339}" type="presParOf" srcId="{89A28A24-6F47-461E-B906-DC2B8FBFA250}" destId="{49405228-B489-440A-BC35-9CC1F4562ADD}" srcOrd="9" destOrd="0" presId="urn:microsoft.com/office/officeart/2005/8/layout/vProcess5"/>
    <dgm:cxn modelId="{B5B154AC-6057-4D5A-BCE0-2C92B241A7FC}" type="presParOf" srcId="{89A28A24-6F47-461E-B906-DC2B8FBFA250}" destId="{E799F409-14F0-4E8E-AE94-C3FC27DEDD7D}" srcOrd="10" destOrd="0" presId="urn:microsoft.com/office/officeart/2005/8/layout/vProcess5"/>
    <dgm:cxn modelId="{1D8D2D45-172F-4491-8D70-F2958321F298}" type="presParOf" srcId="{89A28A24-6F47-461E-B906-DC2B8FBFA250}" destId="{14259841-8E73-4CDB-ADBA-38275D80C615}" srcOrd="11" destOrd="0" presId="urn:microsoft.com/office/officeart/2005/8/layout/vProcess5"/>
    <dgm:cxn modelId="{BD55880D-2D78-429D-ADAC-63E55666AF4D}" type="presParOf" srcId="{89A28A24-6F47-461E-B906-DC2B8FBFA250}" destId="{6B229CA0-BE69-41F7-AF0A-4EDA16E4BEA6}" srcOrd="12" destOrd="0" presId="urn:microsoft.com/office/officeart/2005/8/layout/vProcess5"/>
    <dgm:cxn modelId="{52C68AAB-F754-4D41-A27A-9C0AF0822A81}" type="presParOf" srcId="{89A28A24-6F47-461E-B906-DC2B8FBFA250}" destId="{09547A17-680F-4E10-8348-4D930FEF1778}" srcOrd="13" destOrd="0" presId="urn:microsoft.com/office/officeart/2005/8/layout/vProcess5"/>
    <dgm:cxn modelId="{07F9FF96-1FCE-4902-AE00-2967683EC32C}" type="presParOf" srcId="{89A28A24-6F47-461E-B906-DC2B8FBFA250}" destId="{41F1B4C8-D172-41B3-9810-CA4B97F6D9B5}" srcOrd="14" destOrd="0" presId="urn:microsoft.com/office/officeart/2005/8/layout/vProcess5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84F5AAF-E136-4C90-B5B0-9C1A21E16E6C}" type="doc">
      <dgm:prSet loTypeId="urn:microsoft.com/office/officeart/2005/8/layout/radial4" loCatId="relationship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36797009-C302-4BAB-9960-7A2825A20E11}">
      <dgm:prSet phldrT="[Текст]" custT="1"/>
      <dgm:spPr/>
      <dgm:t>
        <a:bodyPr lIns="0" tIns="0" rIns="0" bIns="0"/>
        <a:lstStyle/>
        <a:p>
          <a:pPr marL="0" indent="0"/>
          <a:r>
            <a:rPr lang="uk-UA" sz="1800" b="1" i="1" u="sng" dirty="0" smtClean="0">
              <a:latin typeface="Times New Roman" pitchFamily="18" charset="0"/>
              <a:cs typeface="Times New Roman" pitchFamily="18" charset="0"/>
            </a:rPr>
            <a:t>Покращення якості</a:t>
          </a:r>
        </a:p>
        <a:p>
          <a:pPr marL="0" indent="0"/>
          <a:r>
            <a:rPr lang="uk-UA" sz="1800" b="1" i="1" u="sng" dirty="0" smtClean="0">
              <a:latin typeface="Times New Roman" pitchFamily="18" charset="0"/>
              <a:cs typeface="Times New Roman" pitchFamily="18" charset="0"/>
            </a:rPr>
            <a:t> знань </a:t>
          </a:r>
          <a:endParaRPr lang="ru-RU" sz="1800" u="sng" dirty="0"/>
        </a:p>
      </dgm:t>
    </dgm:pt>
    <dgm:pt modelId="{E0D08857-8BB5-45F2-B0BA-F899858970F4}" type="parTrans" cxnId="{862B910F-DCCC-4F85-A2EB-35C832795291}">
      <dgm:prSet/>
      <dgm:spPr/>
      <dgm:t>
        <a:bodyPr/>
        <a:lstStyle/>
        <a:p>
          <a:endParaRPr lang="ru-RU" sz="2000"/>
        </a:p>
      </dgm:t>
    </dgm:pt>
    <dgm:pt modelId="{309D5AB1-D1F1-449D-ADE9-4902C4C0A4A8}" type="sibTrans" cxnId="{862B910F-DCCC-4F85-A2EB-35C832795291}">
      <dgm:prSet/>
      <dgm:spPr/>
      <dgm:t>
        <a:bodyPr/>
        <a:lstStyle/>
        <a:p>
          <a:endParaRPr lang="ru-RU" sz="2000"/>
        </a:p>
      </dgm:t>
    </dgm:pt>
    <dgm:pt modelId="{AF8E27D4-08C6-4DEF-B355-553ECF331B72}">
      <dgm:prSet phldrT="[Текст]" custT="1"/>
      <dgm:spPr/>
      <dgm:t>
        <a:bodyPr/>
        <a:lstStyle/>
        <a:p>
          <a:r>
            <a:rPr lang="uk-UA" sz="2000" b="1" i="1" dirty="0" smtClean="0">
              <a:latin typeface="Times New Roman" pitchFamily="18" charset="0"/>
              <a:cs typeface="Times New Roman" pitchFamily="18" charset="0"/>
            </a:rPr>
            <a:t>Збільшення наочності</a:t>
          </a:r>
          <a:endParaRPr lang="ru-RU" sz="2000" dirty="0"/>
        </a:p>
      </dgm:t>
    </dgm:pt>
    <dgm:pt modelId="{63840C9F-B23A-4A1B-8CB6-624735E647E8}" type="parTrans" cxnId="{DCB61DFD-0DEE-4609-9F60-C8ABFBF1BE43}">
      <dgm:prSet/>
      <dgm:spPr/>
      <dgm:t>
        <a:bodyPr/>
        <a:lstStyle/>
        <a:p>
          <a:endParaRPr lang="ru-RU" sz="2000"/>
        </a:p>
      </dgm:t>
    </dgm:pt>
    <dgm:pt modelId="{ECC0652F-C3B1-42B7-8B6E-290A17D805FE}" type="sibTrans" cxnId="{DCB61DFD-0DEE-4609-9F60-C8ABFBF1BE43}">
      <dgm:prSet/>
      <dgm:spPr/>
      <dgm:t>
        <a:bodyPr/>
        <a:lstStyle/>
        <a:p>
          <a:endParaRPr lang="ru-RU" sz="2000"/>
        </a:p>
      </dgm:t>
    </dgm:pt>
    <dgm:pt modelId="{A87C6942-B79B-40CF-A7C5-1516FC3C7522}">
      <dgm:prSet phldrT="[Текст]" custT="1"/>
      <dgm:spPr/>
      <dgm:t>
        <a:bodyPr/>
        <a:lstStyle/>
        <a:p>
          <a:r>
            <a:rPr lang="uk-UA" sz="2000" b="1" i="1" dirty="0" smtClean="0">
              <a:latin typeface="Times New Roman" pitchFamily="18" charset="0"/>
              <a:cs typeface="Times New Roman" pitchFamily="18" charset="0"/>
            </a:rPr>
            <a:t>Матеріал зрозуміліший</a:t>
          </a:r>
          <a:endParaRPr lang="ru-RU" sz="2000" dirty="0"/>
        </a:p>
      </dgm:t>
    </dgm:pt>
    <dgm:pt modelId="{8DFE5EED-13D8-41DF-BF9A-F086514CC66C}" type="parTrans" cxnId="{9D556392-5074-49CF-A7BE-2D2B76A8CCC0}">
      <dgm:prSet/>
      <dgm:spPr/>
      <dgm:t>
        <a:bodyPr/>
        <a:lstStyle/>
        <a:p>
          <a:endParaRPr lang="ru-RU" sz="2000"/>
        </a:p>
      </dgm:t>
    </dgm:pt>
    <dgm:pt modelId="{176E8AE6-3B50-4F54-AFDD-FB003FEF9F27}" type="sibTrans" cxnId="{9D556392-5074-49CF-A7BE-2D2B76A8CCC0}">
      <dgm:prSet/>
      <dgm:spPr/>
      <dgm:t>
        <a:bodyPr/>
        <a:lstStyle/>
        <a:p>
          <a:endParaRPr lang="ru-RU" sz="2000"/>
        </a:p>
      </dgm:t>
    </dgm:pt>
    <dgm:pt modelId="{972A3A56-39C4-488D-85B0-122EBDA9996C}">
      <dgm:prSet phldrT="[Текст]" custT="1"/>
      <dgm:spPr/>
      <dgm:t>
        <a:bodyPr/>
        <a:lstStyle/>
        <a:p>
          <a:r>
            <a:rPr lang="uk-UA" sz="2000" b="1" i="1" dirty="0" smtClean="0">
              <a:latin typeface="Times New Roman" pitchFamily="18" charset="0"/>
              <a:cs typeface="Times New Roman" pitchFamily="18" charset="0"/>
            </a:rPr>
            <a:t>Динамічніше навчання</a:t>
          </a:r>
          <a:endParaRPr lang="ru-RU" sz="2000" dirty="0"/>
        </a:p>
      </dgm:t>
    </dgm:pt>
    <dgm:pt modelId="{B5ABA443-8C52-4881-8C49-C380592E24A8}" type="parTrans" cxnId="{BB159BA0-0CAE-474F-8EB1-E0A600BBF5AE}">
      <dgm:prSet/>
      <dgm:spPr/>
      <dgm:t>
        <a:bodyPr/>
        <a:lstStyle/>
        <a:p>
          <a:endParaRPr lang="ru-RU" sz="2000"/>
        </a:p>
      </dgm:t>
    </dgm:pt>
    <dgm:pt modelId="{36F57172-25F5-453A-82C3-19BD53D86DC4}" type="sibTrans" cxnId="{BB159BA0-0CAE-474F-8EB1-E0A600BBF5AE}">
      <dgm:prSet/>
      <dgm:spPr/>
      <dgm:t>
        <a:bodyPr/>
        <a:lstStyle/>
        <a:p>
          <a:endParaRPr lang="ru-RU" sz="2000"/>
        </a:p>
      </dgm:t>
    </dgm:pt>
    <dgm:pt modelId="{007C9A16-2503-4B75-BE0B-72A9A93F775E}">
      <dgm:prSet custT="1"/>
      <dgm:spPr/>
      <dgm:t>
        <a:bodyPr/>
        <a:lstStyle/>
        <a:p>
          <a:r>
            <a:rPr lang="uk-UA" sz="2000" b="1" i="1" dirty="0" smtClean="0">
              <a:latin typeface="Times New Roman" pitchFamily="18" charset="0"/>
              <a:cs typeface="Times New Roman" pitchFamily="18" charset="0"/>
            </a:rPr>
            <a:t>Формування різноманітних умінь і навичок</a:t>
          </a:r>
          <a:endParaRPr lang="ru-RU" sz="2000" dirty="0"/>
        </a:p>
      </dgm:t>
    </dgm:pt>
    <dgm:pt modelId="{D14691D1-49A6-41C2-88E1-F3DE1D4AB5D1}" type="parTrans" cxnId="{DB9D0938-65AE-46D3-8D59-F06A3437DA65}">
      <dgm:prSet/>
      <dgm:spPr/>
      <dgm:t>
        <a:bodyPr/>
        <a:lstStyle/>
        <a:p>
          <a:endParaRPr lang="ru-RU" sz="2000"/>
        </a:p>
      </dgm:t>
    </dgm:pt>
    <dgm:pt modelId="{9EEEC71C-A76E-43D4-BA02-94D345DB1F88}" type="sibTrans" cxnId="{DB9D0938-65AE-46D3-8D59-F06A3437DA65}">
      <dgm:prSet/>
      <dgm:spPr/>
      <dgm:t>
        <a:bodyPr/>
        <a:lstStyle/>
        <a:p>
          <a:endParaRPr lang="ru-RU" sz="2000"/>
        </a:p>
      </dgm:t>
    </dgm:pt>
    <dgm:pt modelId="{0BF2FA12-B348-4943-B60F-989606426F0F}">
      <dgm:prSet custT="1"/>
      <dgm:spPr/>
      <dgm:t>
        <a:bodyPr/>
        <a:lstStyle/>
        <a:p>
          <a:r>
            <a:rPr lang="uk-UA" sz="2000" b="1" i="1" dirty="0" smtClean="0">
              <a:latin typeface="Times New Roman" pitchFamily="18" charset="0"/>
              <a:cs typeface="Times New Roman" pitchFamily="18" charset="0"/>
            </a:rPr>
            <a:t>Розвиток логічного та критичного мислення</a:t>
          </a:r>
          <a:endParaRPr lang="ru-RU" sz="2000" dirty="0"/>
        </a:p>
      </dgm:t>
    </dgm:pt>
    <dgm:pt modelId="{D67AA717-86B4-4FDC-A3D2-F3C9B962120D}" type="parTrans" cxnId="{5183C5AE-0F61-49F8-A311-B72D21FD3971}">
      <dgm:prSet/>
      <dgm:spPr/>
      <dgm:t>
        <a:bodyPr/>
        <a:lstStyle/>
        <a:p>
          <a:endParaRPr lang="ru-RU" sz="2000"/>
        </a:p>
      </dgm:t>
    </dgm:pt>
    <dgm:pt modelId="{94278850-ECC7-4905-925B-C0C4B5AED142}" type="sibTrans" cxnId="{5183C5AE-0F61-49F8-A311-B72D21FD3971}">
      <dgm:prSet/>
      <dgm:spPr/>
      <dgm:t>
        <a:bodyPr/>
        <a:lstStyle/>
        <a:p>
          <a:endParaRPr lang="ru-RU" sz="2000"/>
        </a:p>
      </dgm:t>
    </dgm:pt>
    <dgm:pt modelId="{4C182BB4-F321-48D2-9B5E-A6DD430FFE87}">
      <dgm:prSet custT="1"/>
      <dgm:spPr/>
      <dgm:t>
        <a:bodyPr/>
        <a:lstStyle/>
        <a:p>
          <a:r>
            <a:rPr lang="uk-UA" sz="2000" b="1" i="1" dirty="0" smtClean="0">
              <a:latin typeface="Times New Roman" pitchFamily="18" charset="0"/>
              <a:cs typeface="Times New Roman" pitchFamily="18" charset="0"/>
            </a:rPr>
            <a:t>Посилення інтересу до вивчення предмету</a:t>
          </a:r>
          <a:endParaRPr lang="ru-RU" sz="2000" dirty="0"/>
        </a:p>
      </dgm:t>
    </dgm:pt>
    <dgm:pt modelId="{B6DE7AAA-D2A5-4AFE-B48B-0E8C8B24734C}" type="parTrans" cxnId="{7208D9B3-FA6B-43C9-A6C8-8B9E7C1CE43F}">
      <dgm:prSet/>
      <dgm:spPr/>
      <dgm:t>
        <a:bodyPr/>
        <a:lstStyle/>
        <a:p>
          <a:endParaRPr lang="ru-RU" sz="2000"/>
        </a:p>
      </dgm:t>
    </dgm:pt>
    <dgm:pt modelId="{A8AFF15D-534A-4375-B3F4-FD408ED86C11}" type="sibTrans" cxnId="{7208D9B3-FA6B-43C9-A6C8-8B9E7C1CE43F}">
      <dgm:prSet/>
      <dgm:spPr/>
      <dgm:t>
        <a:bodyPr/>
        <a:lstStyle/>
        <a:p>
          <a:endParaRPr lang="ru-RU" sz="2000"/>
        </a:p>
      </dgm:t>
    </dgm:pt>
    <dgm:pt modelId="{549F8D53-2975-40AD-B23D-EB7B9392BC6C}">
      <dgm:prSet phldrT="[Текст]" custT="1"/>
      <dgm:spPr/>
      <dgm:t>
        <a:bodyPr/>
        <a:lstStyle/>
        <a:p>
          <a:r>
            <a:rPr lang="uk-UA" sz="2000" b="1" i="1" dirty="0" smtClean="0">
              <a:latin typeface="Times New Roman" pitchFamily="18" charset="0"/>
              <a:cs typeface="Times New Roman" pitchFamily="18" charset="0"/>
            </a:rPr>
            <a:t>Підвищення зацікавленості учнів </a:t>
          </a:r>
          <a:endParaRPr lang="ru-RU" sz="2000" dirty="0"/>
        </a:p>
      </dgm:t>
    </dgm:pt>
    <dgm:pt modelId="{616F345D-369E-48A4-857A-4C8541786CBA}" type="parTrans" cxnId="{91C5D6BD-BF68-4F6B-AA57-B36C5558C1E0}">
      <dgm:prSet/>
      <dgm:spPr/>
      <dgm:t>
        <a:bodyPr/>
        <a:lstStyle/>
        <a:p>
          <a:endParaRPr lang="ru-RU" sz="2000"/>
        </a:p>
      </dgm:t>
    </dgm:pt>
    <dgm:pt modelId="{AB640C2D-B127-42B8-B305-2219A3D46EA5}" type="sibTrans" cxnId="{91C5D6BD-BF68-4F6B-AA57-B36C5558C1E0}">
      <dgm:prSet/>
      <dgm:spPr/>
      <dgm:t>
        <a:bodyPr/>
        <a:lstStyle/>
        <a:p>
          <a:endParaRPr lang="ru-RU" sz="2000"/>
        </a:p>
      </dgm:t>
    </dgm:pt>
    <dgm:pt modelId="{98099AF6-B249-411E-8B2C-4D4B1062DFBE}" type="pres">
      <dgm:prSet presAssocID="{684F5AAF-E136-4C90-B5B0-9C1A21E16E6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99BB59F-613B-4A35-9D94-D6EB2065021A}" type="pres">
      <dgm:prSet presAssocID="{36797009-C302-4BAB-9960-7A2825A20E11}" presName="centerShape" presStyleLbl="node0" presStyleIdx="0" presStyleCnt="1"/>
      <dgm:spPr/>
      <dgm:t>
        <a:bodyPr/>
        <a:lstStyle/>
        <a:p>
          <a:endParaRPr lang="ru-RU"/>
        </a:p>
      </dgm:t>
    </dgm:pt>
    <dgm:pt modelId="{4E9BA184-BB60-49FB-8BFB-B883931F5D3A}" type="pres">
      <dgm:prSet presAssocID="{63840C9F-B23A-4A1B-8CB6-624735E647E8}" presName="parTrans" presStyleLbl="bgSibTrans2D1" presStyleIdx="0" presStyleCnt="7"/>
      <dgm:spPr/>
      <dgm:t>
        <a:bodyPr/>
        <a:lstStyle/>
        <a:p>
          <a:endParaRPr lang="ru-RU"/>
        </a:p>
      </dgm:t>
    </dgm:pt>
    <dgm:pt modelId="{DD61CEA8-CF7F-4DB0-8FD4-8A7001782504}" type="pres">
      <dgm:prSet presAssocID="{AF8E27D4-08C6-4DEF-B355-553ECF331B72}" presName="node" presStyleLbl="node1" presStyleIdx="0" presStyleCnt="7" custScaleX="116970" custRadScaleRad="68900" custRadScaleInc="-390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0150D3-B5F9-4071-8EA1-33BF5AD069DF}" type="pres">
      <dgm:prSet presAssocID="{616F345D-369E-48A4-857A-4C8541786CBA}" presName="parTrans" presStyleLbl="bgSibTrans2D1" presStyleIdx="1" presStyleCnt="7"/>
      <dgm:spPr/>
      <dgm:t>
        <a:bodyPr/>
        <a:lstStyle/>
        <a:p>
          <a:endParaRPr lang="ru-RU"/>
        </a:p>
      </dgm:t>
    </dgm:pt>
    <dgm:pt modelId="{11CC11D5-55E7-49D6-9273-8923BAC22F11}" type="pres">
      <dgm:prSet presAssocID="{549F8D53-2975-40AD-B23D-EB7B9392BC6C}" presName="node" presStyleLbl="node1" presStyleIdx="1" presStyleCnt="7" custScaleX="138377" custRadScaleRad="89497" custRadScaleInc="-295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31F30E-186C-458B-A911-BB8218DBEF32}" type="pres">
      <dgm:prSet presAssocID="{8DFE5EED-13D8-41DF-BF9A-F086514CC66C}" presName="parTrans" presStyleLbl="bgSibTrans2D1" presStyleIdx="2" presStyleCnt="7"/>
      <dgm:spPr/>
      <dgm:t>
        <a:bodyPr/>
        <a:lstStyle/>
        <a:p>
          <a:endParaRPr lang="ru-RU"/>
        </a:p>
      </dgm:t>
    </dgm:pt>
    <dgm:pt modelId="{BF41F14D-09AE-44C8-808D-DCC9FE056434}" type="pres">
      <dgm:prSet presAssocID="{A87C6942-B79B-40CF-A7C5-1516FC3C7522}" presName="node" presStyleLbl="node1" presStyleIdx="2" presStyleCnt="7" custScaleX="135252" custRadScaleRad="101537" custRadScaleInc="-383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65EF22-B385-4EBD-BC7D-9514A55A323D}" type="pres">
      <dgm:prSet presAssocID="{B5ABA443-8C52-4881-8C49-C380592E24A8}" presName="parTrans" presStyleLbl="bgSibTrans2D1" presStyleIdx="3" presStyleCnt="7"/>
      <dgm:spPr/>
      <dgm:t>
        <a:bodyPr/>
        <a:lstStyle/>
        <a:p>
          <a:endParaRPr lang="ru-RU"/>
        </a:p>
      </dgm:t>
    </dgm:pt>
    <dgm:pt modelId="{078D73FE-ADB7-4D0A-8166-B153EDFCA1F4}" type="pres">
      <dgm:prSet presAssocID="{972A3A56-39C4-488D-85B0-122EBDA9996C}" presName="node" presStyleLbl="node1" presStyleIdx="3" presStyleCnt="7" custScaleX="1434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C4194E-47BB-40CE-BC76-A870891657F6}" type="pres">
      <dgm:prSet presAssocID="{D14691D1-49A6-41C2-88E1-F3DE1D4AB5D1}" presName="parTrans" presStyleLbl="bgSibTrans2D1" presStyleIdx="4" presStyleCnt="7"/>
      <dgm:spPr/>
      <dgm:t>
        <a:bodyPr/>
        <a:lstStyle/>
        <a:p>
          <a:endParaRPr lang="ru-RU"/>
        </a:p>
      </dgm:t>
    </dgm:pt>
    <dgm:pt modelId="{B066875A-66F5-4D26-9A64-33BB65734BC3}" type="pres">
      <dgm:prSet presAssocID="{007C9A16-2503-4B75-BE0B-72A9A93F775E}" presName="node" presStyleLbl="node1" presStyleIdx="4" presStyleCnt="7" custScaleX="144096" custRadScaleRad="108277" custRadScaleInc="479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44E8BC-51BB-414F-923E-FB2B92212FFC}" type="pres">
      <dgm:prSet presAssocID="{D67AA717-86B4-4FDC-A3D2-F3C9B962120D}" presName="parTrans" presStyleLbl="bgSibTrans2D1" presStyleIdx="5" presStyleCnt="7"/>
      <dgm:spPr/>
      <dgm:t>
        <a:bodyPr/>
        <a:lstStyle/>
        <a:p>
          <a:endParaRPr lang="ru-RU"/>
        </a:p>
      </dgm:t>
    </dgm:pt>
    <dgm:pt modelId="{10A23FC3-6735-42CE-B3F0-6A6E998B4A49}" type="pres">
      <dgm:prSet presAssocID="{0BF2FA12-B348-4943-B60F-989606426F0F}" presName="node" presStyleLbl="node1" presStyleIdx="5" presStyleCnt="7" custScaleX="144099" custRadScaleRad="95825" custRadScaleInc="360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FACE44-1581-4166-89F6-F692F92671DE}" type="pres">
      <dgm:prSet presAssocID="{B6DE7AAA-D2A5-4AFE-B48B-0E8C8B24734C}" presName="parTrans" presStyleLbl="bgSibTrans2D1" presStyleIdx="6" presStyleCnt="7"/>
      <dgm:spPr/>
      <dgm:t>
        <a:bodyPr/>
        <a:lstStyle/>
        <a:p>
          <a:endParaRPr lang="ru-RU"/>
        </a:p>
      </dgm:t>
    </dgm:pt>
    <dgm:pt modelId="{307B5DA0-422B-415D-97C5-5C3A0F5E31B7}" type="pres">
      <dgm:prSet presAssocID="{4C182BB4-F321-48D2-9B5E-A6DD430FFE87}" presName="node" presStyleLbl="node1" presStyleIdx="6" presStyleCnt="7" custScaleX="148437" custRadScaleRad="80048" custRadScaleInc="271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E657BB-23A3-49AE-80EF-BF64CF2B12ED}" type="presOf" srcId="{AF8E27D4-08C6-4DEF-B355-553ECF331B72}" destId="{DD61CEA8-CF7F-4DB0-8FD4-8A7001782504}" srcOrd="0" destOrd="0" presId="urn:microsoft.com/office/officeart/2005/8/layout/radial4"/>
    <dgm:cxn modelId="{DB9D0938-65AE-46D3-8D59-F06A3437DA65}" srcId="{36797009-C302-4BAB-9960-7A2825A20E11}" destId="{007C9A16-2503-4B75-BE0B-72A9A93F775E}" srcOrd="4" destOrd="0" parTransId="{D14691D1-49A6-41C2-88E1-F3DE1D4AB5D1}" sibTransId="{9EEEC71C-A76E-43D4-BA02-94D345DB1F88}"/>
    <dgm:cxn modelId="{D6F2A7B7-9975-4B84-8C78-BFA3785F9719}" type="presOf" srcId="{B6DE7AAA-D2A5-4AFE-B48B-0E8C8B24734C}" destId="{F4FACE44-1581-4166-89F6-F692F92671DE}" srcOrd="0" destOrd="0" presId="urn:microsoft.com/office/officeart/2005/8/layout/radial4"/>
    <dgm:cxn modelId="{390E1D6A-8AB2-4A59-8177-525155AFAA45}" type="presOf" srcId="{549F8D53-2975-40AD-B23D-EB7B9392BC6C}" destId="{11CC11D5-55E7-49D6-9273-8923BAC22F11}" srcOrd="0" destOrd="0" presId="urn:microsoft.com/office/officeart/2005/8/layout/radial4"/>
    <dgm:cxn modelId="{91C5D6BD-BF68-4F6B-AA57-B36C5558C1E0}" srcId="{36797009-C302-4BAB-9960-7A2825A20E11}" destId="{549F8D53-2975-40AD-B23D-EB7B9392BC6C}" srcOrd="1" destOrd="0" parTransId="{616F345D-369E-48A4-857A-4C8541786CBA}" sibTransId="{AB640C2D-B127-42B8-B305-2219A3D46EA5}"/>
    <dgm:cxn modelId="{0EBEDD3C-66E7-4DAA-AC42-301C06F6C2BB}" type="presOf" srcId="{684F5AAF-E136-4C90-B5B0-9C1A21E16E6C}" destId="{98099AF6-B249-411E-8B2C-4D4B1062DFBE}" srcOrd="0" destOrd="0" presId="urn:microsoft.com/office/officeart/2005/8/layout/radial4"/>
    <dgm:cxn modelId="{068A68B1-7704-4E87-8B6F-8A2CDB8AD3CA}" type="presOf" srcId="{8DFE5EED-13D8-41DF-BF9A-F086514CC66C}" destId="{B531F30E-186C-458B-A911-BB8218DBEF32}" srcOrd="0" destOrd="0" presId="urn:microsoft.com/office/officeart/2005/8/layout/radial4"/>
    <dgm:cxn modelId="{862B910F-DCCC-4F85-A2EB-35C832795291}" srcId="{684F5AAF-E136-4C90-B5B0-9C1A21E16E6C}" destId="{36797009-C302-4BAB-9960-7A2825A20E11}" srcOrd="0" destOrd="0" parTransId="{E0D08857-8BB5-45F2-B0BA-F899858970F4}" sibTransId="{309D5AB1-D1F1-449D-ADE9-4902C4C0A4A8}"/>
    <dgm:cxn modelId="{9D556392-5074-49CF-A7BE-2D2B76A8CCC0}" srcId="{36797009-C302-4BAB-9960-7A2825A20E11}" destId="{A87C6942-B79B-40CF-A7C5-1516FC3C7522}" srcOrd="2" destOrd="0" parTransId="{8DFE5EED-13D8-41DF-BF9A-F086514CC66C}" sibTransId="{176E8AE6-3B50-4F54-AFDD-FB003FEF9F27}"/>
    <dgm:cxn modelId="{7208D9B3-FA6B-43C9-A6C8-8B9E7C1CE43F}" srcId="{36797009-C302-4BAB-9960-7A2825A20E11}" destId="{4C182BB4-F321-48D2-9B5E-A6DD430FFE87}" srcOrd="6" destOrd="0" parTransId="{B6DE7AAA-D2A5-4AFE-B48B-0E8C8B24734C}" sibTransId="{A8AFF15D-534A-4375-B3F4-FD408ED86C11}"/>
    <dgm:cxn modelId="{DA21A4A8-4191-47D1-8A22-ACF484AF03BE}" type="presOf" srcId="{D14691D1-49A6-41C2-88E1-F3DE1D4AB5D1}" destId="{2DC4194E-47BB-40CE-BC76-A870891657F6}" srcOrd="0" destOrd="0" presId="urn:microsoft.com/office/officeart/2005/8/layout/radial4"/>
    <dgm:cxn modelId="{DCB61DFD-0DEE-4609-9F60-C8ABFBF1BE43}" srcId="{36797009-C302-4BAB-9960-7A2825A20E11}" destId="{AF8E27D4-08C6-4DEF-B355-553ECF331B72}" srcOrd="0" destOrd="0" parTransId="{63840C9F-B23A-4A1B-8CB6-624735E647E8}" sibTransId="{ECC0652F-C3B1-42B7-8B6E-290A17D805FE}"/>
    <dgm:cxn modelId="{853C91DA-2937-4C6A-87AB-C8295D5465FA}" type="presOf" srcId="{A87C6942-B79B-40CF-A7C5-1516FC3C7522}" destId="{BF41F14D-09AE-44C8-808D-DCC9FE056434}" srcOrd="0" destOrd="0" presId="urn:microsoft.com/office/officeart/2005/8/layout/radial4"/>
    <dgm:cxn modelId="{C66806AE-D7B4-437E-B4E7-A69DC56772F8}" type="presOf" srcId="{36797009-C302-4BAB-9960-7A2825A20E11}" destId="{F99BB59F-613B-4A35-9D94-D6EB2065021A}" srcOrd="0" destOrd="0" presId="urn:microsoft.com/office/officeart/2005/8/layout/radial4"/>
    <dgm:cxn modelId="{25134D64-AD5B-4D80-8AE5-F3F5C1ABC052}" type="presOf" srcId="{D67AA717-86B4-4FDC-A3D2-F3C9B962120D}" destId="{5244E8BC-51BB-414F-923E-FB2B92212FFC}" srcOrd="0" destOrd="0" presId="urn:microsoft.com/office/officeart/2005/8/layout/radial4"/>
    <dgm:cxn modelId="{BB159BA0-0CAE-474F-8EB1-E0A600BBF5AE}" srcId="{36797009-C302-4BAB-9960-7A2825A20E11}" destId="{972A3A56-39C4-488D-85B0-122EBDA9996C}" srcOrd="3" destOrd="0" parTransId="{B5ABA443-8C52-4881-8C49-C380592E24A8}" sibTransId="{36F57172-25F5-453A-82C3-19BD53D86DC4}"/>
    <dgm:cxn modelId="{40A0A698-4B3E-4470-928F-28FB3ABAC17E}" type="presOf" srcId="{0BF2FA12-B348-4943-B60F-989606426F0F}" destId="{10A23FC3-6735-42CE-B3F0-6A6E998B4A49}" srcOrd="0" destOrd="0" presId="urn:microsoft.com/office/officeart/2005/8/layout/radial4"/>
    <dgm:cxn modelId="{70593691-BB77-42E9-8A84-F5A95E380FF8}" type="presOf" srcId="{B5ABA443-8C52-4881-8C49-C380592E24A8}" destId="{7F65EF22-B385-4EBD-BC7D-9514A55A323D}" srcOrd="0" destOrd="0" presId="urn:microsoft.com/office/officeart/2005/8/layout/radial4"/>
    <dgm:cxn modelId="{D6B6E246-C25C-4C81-8B9A-353C6FA32AE8}" type="presOf" srcId="{972A3A56-39C4-488D-85B0-122EBDA9996C}" destId="{078D73FE-ADB7-4D0A-8166-B153EDFCA1F4}" srcOrd="0" destOrd="0" presId="urn:microsoft.com/office/officeart/2005/8/layout/radial4"/>
    <dgm:cxn modelId="{FD0D239A-2728-4315-B4BA-92CCADF0587F}" type="presOf" srcId="{4C182BB4-F321-48D2-9B5E-A6DD430FFE87}" destId="{307B5DA0-422B-415D-97C5-5C3A0F5E31B7}" srcOrd="0" destOrd="0" presId="urn:microsoft.com/office/officeart/2005/8/layout/radial4"/>
    <dgm:cxn modelId="{BFF19C65-5A5A-400D-922E-D20FE125DA88}" type="presOf" srcId="{007C9A16-2503-4B75-BE0B-72A9A93F775E}" destId="{B066875A-66F5-4D26-9A64-33BB65734BC3}" srcOrd="0" destOrd="0" presId="urn:microsoft.com/office/officeart/2005/8/layout/radial4"/>
    <dgm:cxn modelId="{7F5F747F-0587-4F25-870A-A1D6AAA2E55E}" type="presOf" srcId="{616F345D-369E-48A4-857A-4C8541786CBA}" destId="{FE0150D3-B5F9-4071-8EA1-33BF5AD069DF}" srcOrd="0" destOrd="0" presId="urn:microsoft.com/office/officeart/2005/8/layout/radial4"/>
    <dgm:cxn modelId="{5183C5AE-0F61-49F8-A311-B72D21FD3971}" srcId="{36797009-C302-4BAB-9960-7A2825A20E11}" destId="{0BF2FA12-B348-4943-B60F-989606426F0F}" srcOrd="5" destOrd="0" parTransId="{D67AA717-86B4-4FDC-A3D2-F3C9B962120D}" sibTransId="{94278850-ECC7-4905-925B-C0C4B5AED142}"/>
    <dgm:cxn modelId="{8A62BEFB-DA58-4AC9-80FE-52F2FFE7B7C4}" type="presOf" srcId="{63840C9F-B23A-4A1B-8CB6-624735E647E8}" destId="{4E9BA184-BB60-49FB-8BFB-B883931F5D3A}" srcOrd="0" destOrd="0" presId="urn:microsoft.com/office/officeart/2005/8/layout/radial4"/>
    <dgm:cxn modelId="{4477D63C-C02D-4590-B427-7721A2D14D72}" type="presParOf" srcId="{98099AF6-B249-411E-8B2C-4D4B1062DFBE}" destId="{F99BB59F-613B-4A35-9D94-D6EB2065021A}" srcOrd="0" destOrd="0" presId="urn:microsoft.com/office/officeart/2005/8/layout/radial4"/>
    <dgm:cxn modelId="{8EB6A146-C16F-4427-AFF3-478681A9A1F5}" type="presParOf" srcId="{98099AF6-B249-411E-8B2C-4D4B1062DFBE}" destId="{4E9BA184-BB60-49FB-8BFB-B883931F5D3A}" srcOrd="1" destOrd="0" presId="urn:microsoft.com/office/officeart/2005/8/layout/radial4"/>
    <dgm:cxn modelId="{8F124C0F-9269-446D-AED4-51351D636FF0}" type="presParOf" srcId="{98099AF6-B249-411E-8B2C-4D4B1062DFBE}" destId="{DD61CEA8-CF7F-4DB0-8FD4-8A7001782504}" srcOrd="2" destOrd="0" presId="urn:microsoft.com/office/officeart/2005/8/layout/radial4"/>
    <dgm:cxn modelId="{FD3F8C02-96DB-4CDD-9189-D53D1DE6CB3F}" type="presParOf" srcId="{98099AF6-B249-411E-8B2C-4D4B1062DFBE}" destId="{FE0150D3-B5F9-4071-8EA1-33BF5AD069DF}" srcOrd="3" destOrd="0" presId="urn:microsoft.com/office/officeart/2005/8/layout/radial4"/>
    <dgm:cxn modelId="{31CF34AC-5814-4265-894D-B1820EC9D82E}" type="presParOf" srcId="{98099AF6-B249-411E-8B2C-4D4B1062DFBE}" destId="{11CC11D5-55E7-49D6-9273-8923BAC22F11}" srcOrd="4" destOrd="0" presId="urn:microsoft.com/office/officeart/2005/8/layout/radial4"/>
    <dgm:cxn modelId="{185B777C-BFDA-4467-8583-81F9E78F2CDA}" type="presParOf" srcId="{98099AF6-B249-411E-8B2C-4D4B1062DFBE}" destId="{B531F30E-186C-458B-A911-BB8218DBEF32}" srcOrd="5" destOrd="0" presId="urn:microsoft.com/office/officeart/2005/8/layout/radial4"/>
    <dgm:cxn modelId="{74E51A5D-9EBB-4AFF-B406-5176546DF783}" type="presParOf" srcId="{98099AF6-B249-411E-8B2C-4D4B1062DFBE}" destId="{BF41F14D-09AE-44C8-808D-DCC9FE056434}" srcOrd="6" destOrd="0" presId="urn:microsoft.com/office/officeart/2005/8/layout/radial4"/>
    <dgm:cxn modelId="{7189CA2D-BFB4-452C-BD68-FE690F481AD1}" type="presParOf" srcId="{98099AF6-B249-411E-8B2C-4D4B1062DFBE}" destId="{7F65EF22-B385-4EBD-BC7D-9514A55A323D}" srcOrd="7" destOrd="0" presId="urn:microsoft.com/office/officeart/2005/8/layout/radial4"/>
    <dgm:cxn modelId="{8BD2D934-DA97-45D9-8C04-091440D7C826}" type="presParOf" srcId="{98099AF6-B249-411E-8B2C-4D4B1062DFBE}" destId="{078D73FE-ADB7-4D0A-8166-B153EDFCA1F4}" srcOrd="8" destOrd="0" presId="urn:microsoft.com/office/officeart/2005/8/layout/radial4"/>
    <dgm:cxn modelId="{88192AA6-9562-4203-843D-F43690353D8B}" type="presParOf" srcId="{98099AF6-B249-411E-8B2C-4D4B1062DFBE}" destId="{2DC4194E-47BB-40CE-BC76-A870891657F6}" srcOrd="9" destOrd="0" presId="urn:microsoft.com/office/officeart/2005/8/layout/radial4"/>
    <dgm:cxn modelId="{2C21F18E-A1FF-496F-8751-723A5E9CD314}" type="presParOf" srcId="{98099AF6-B249-411E-8B2C-4D4B1062DFBE}" destId="{B066875A-66F5-4D26-9A64-33BB65734BC3}" srcOrd="10" destOrd="0" presId="urn:microsoft.com/office/officeart/2005/8/layout/radial4"/>
    <dgm:cxn modelId="{98BAAAC0-9E4A-4526-B949-30A6B07F49F4}" type="presParOf" srcId="{98099AF6-B249-411E-8B2C-4D4B1062DFBE}" destId="{5244E8BC-51BB-414F-923E-FB2B92212FFC}" srcOrd="11" destOrd="0" presId="urn:microsoft.com/office/officeart/2005/8/layout/radial4"/>
    <dgm:cxn modelId="{C184C95F-04D3-4D01-AED2-6278C805DF22}" type="presParOf" srcId="{98099AF6-B249-411E-8B2C-4D4B1062DFBE}" destId="{10A23FC3-6735-42CE-B3F0-6A6E998B4A49}" srcOrd="12" destOrd="0" presId="urn:microsoft.com/office/officeart/2005/8/layout/radial4"/>
    <dgm:cxn modelId="{DDC1A5AE-1435-4B19-ADEA-74613B29EC0D}" type="presParOf" srcId="{98099AF6-B249-411E-8B2C-4D4B1062DFBE}" destId="{F4FACE44-1581-4166-89F6-F692F92671DE}" srcOrd="13" destOrd="0" presId="urn:microsoft.com/office/officeart/2005/8/layout/radial4"/>
    <dgm:cxn modelId="{7D4D4A84-7597-40D8-AADE-6B339EC05F15}" type="presParOf" srcId="{98099AF6-B249-411E-8B2C-4D4B1062DFBE}" destId="{307B5DA0-422B-415D-97C5-5C3A0F5E31B7}" srcOrd="14" destOrd="0" presId="urn:microsoft.com/office/officeart/2005/8/layout/radial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68CD1-0DEF-41AB-9C8F-7246423ED4E2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06744-7118-4766-B8DC-11FB7ED813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86E01-BC11-4E39-99D5-CC4C20F9A144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77B95-6D13-491A-8443-B84CEC50F4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77B95-6D13-491A-8443-B84CEC50F45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77B95-6D13-491A-8443-B84CEC50F45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C75A-9D21-45F7-8CE6-774EB0DD2A95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B203-B4A8-4522-ABD9-35176682D1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C75A-9D21-45F7-8CE6-774EB0DD2A95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B203-B4A8-4522-ABD9-35176682D1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C75A-9D21-45F7-8CE6-774EB0DD2A95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B203-B4A8-4522-ABD9-35176682D1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C75A-9D21-45F7-8CE6-774EB0DD2A95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B203-B4A8-4522-ABD9-35176682D1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C75A-9D21-45F7-8CE6-774EB0DD2A95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B203-B4A8-4522-ABD9-35176682D1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C75A-9D21-45F7-8CE6-774EB0DD2A95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B203-B4A8-4522-ABD9-35176682D1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C75A-9D21-45F7-8CE6-774EB0DD2A95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B203-B4A8-4522-ABD9-35176682D1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C75A-9D21-45F7-8CE6-774EB0DD2A95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B203-B4A8-4522-ABD9-35176682D1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C75A-9D21-45F7-8CE6-774EB0DD2A95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B203-B4A8-4522-ABD9-35176682D1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C75A-9D21-45F7-8CE6-774EB0DD2A95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B203-B4A8-4522-ABD9-35176682D1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C75A-9D21-45F7-8CE6-774EB0DD2A95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B203-B4A8-4522-ABD9-35176682D1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1C75A-9D21-45F7-8CE6-774EB0DD2A95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CB203-B4A8-4522-ABD9-35176682D1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714744" y="428604"/>
            <a:ext cx="5214942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Використання ІТКТ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уроках біології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 засіб посилення мотивації учнів 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uk-UA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вивчення предмету 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uk-UA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 підвищення якості знань</a:t>
            </a:r>
            <a:endParaRPr kumimoji="0" lang="uk-UA" sz="4400" b="1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6" y="71414"/>
            <a:ext cx="314324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uk-UA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Міністерство освіти, науки, молоді та спорту України </a:t>
            </a:r>
            <a:endParaRPr lang="en-US" sz="14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uk-UA" sz="14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uk-UA" sz="1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Кременецька </a:t>
            </a:r>
            <a:r>
              <a:rPr lang="uk-UA" sz="1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спеціалізована школа </a:t>
            </a:r>
            <a:r>
              <a:rPr lang="uk-UA" sz="1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1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ІІІ ступенів №</a:t>
            </a:r>
            <a:r>
              <a:rPr lang="uk-UA" sz="1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1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714356"/>
            <a:ext cx="540067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2000" b="1" i="1" u="sng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i="1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4159473"/>
            <a:ext cx="4143404" cy="27699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uk-UA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Тимчук  </a:t>
            </a:r>
            <a:endParaRPr lang="uk-UA" sz="32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uk-UA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Людмила Трохимівна  </a:t>
            </a:r>
            <a:endParaRPr lang="ru-RU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ru-RU" sz="2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біології</a:t>
            </a: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вищої</a:t>
            </a: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категорії</a:t>
            </a:r>
            <a:r>
              <a:rPr lang="ru-RU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, старший </a:t>
            </a:r>
            <a:r>
              <a:rPr lang="ru-RU" sz="2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вчитель</a:t>
            </a:r>
            <a:r>
              <a:rPr lang="uk-UA" sz="20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ru-RU" sz="20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лауреат </a:t>
            </a:r>
            <a:r>
              <a:rPr lang="ru-RU" sz="16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конкурсів</a:t>
            </a:r>
            <a:r>
              <a:rPr lang="ru-RU" sz="1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“Учитель</a:t>
            </a:r>
            <a:r>
              <a:rPr lang="uk-UA" sz="1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року-2012”, </a:t>
            </a:r>
            <a:r>
              <a:rPr lang="uk-UA" sz="16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“Панорама</a:t>
            </a:r>
            <a:r>
              <a:rPr lang="uk-UA" sz="1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творчих уроків-2012”</a:t>
            </a:r>
            <a:r>
              <a:rPr lang="ru-RU" sz="1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ru-RU" sz="12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роб.: +38-(03546) -21030, тел. моб.:+38 -097- 491 65 29</a:t>
            </a:r>
            <a:r>
              <a:rPr lang="uk-UA" sz="12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uk-UA" sz="12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1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l-tymchuk@yandex.ru</a:t>
            </a:r>
            <a:endParaRPr lang="ru-RU" sz="1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29124" y="6072206"/>
            <a:ext cx="4572032" cy="73866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/>
            <a:r>
              <a:rPr lang="uk-UA" sz="12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Науково-практичний обласний семінар методистів РМК з біології</a:t>
            </a:r>
          </a:p>
          <a:p>
            <a:pPr algn="ctr"/>
            <a:r>
              <a:rPr lang="uk-UA" sz="12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Тернопільський обласний комунальний інститут післядипломної педагогічної освіти</a:t>
            </a:r>
            <a:r>
              <a:rPr lang="en-US" sz="12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12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12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Тернопіль</a:t>
            </a:r>
            <a:r>
              <a:rPr lang="en-US" sz="12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12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29 листопада 2012р, </a:t>
            </a:r>
            <a:endParaRPr lang="ru-RU" sz="12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1619896"/>
            <a:ext cx="29291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 досвіду роботи </a:t>
            </a:r>
            <a:endParaRPr lang="ru-RU" sz="2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1556" y="-24"/>
            <a:ext cx="8229600" cy="642942"/>
          </a:xfrm>
        </p:spPr>
        <p:txBody>
          <a:bodyPr lIns="0" tIns="0" rIns="0" bIns="0">
            <a:noAutofit/>
          </a:bodyPr>
          <a:lstStyle/>
          <a:p>
            <a:r>
              <a:rPr lang="uk-UA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Переваги застосування ІТКТ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642910" y="1165243"/>
            <a:ext cx="8358246" cy="4906963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Диференціація навчання</a:t>
            </a:r>
          </a:p>
          <a:p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Робота з обдарованими дітьми</a:t>
            </a:r>
          </a:p>
          <a:p>
            <a:pPr marL="895350"/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Оптимізація навчального процесу, креативний розвиток особистості</a:t>
            </a:r>
          </a:p>
          <a:p>
            <a:pPr marL="1343025"/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Зростає самостійність учнів</a:t>
            </a:r>
          </a:p>
          <a:p>
            <a:pPr marL="1619250"/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Змінюється психологічний аспект заняття, динаміка уроку</a:t>
            </a:r>
          </a:p>
          <a:p>
            <a:pPr marL="2066925"/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Відносини на уроці </a:t>
            </a:r>
          </a:p>
          <a:p>
            <a:pPr marL="2066925">
              <a:buNone/>
            </a:pPr>
            <a:r>
              <a:rPr lang="uk-UA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“учитель</a:t>
            </a: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ютер</a:t>
            </a: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учень”</a:t>
            </a:r>
            <a:endParaRPr lang="uk-UA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419350"/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Учитель працює по-новому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7500958" y="1000108"/>
            <a:ext cx="1471089" cy="1372760"/>
          </a:xfrm>
          <a:prstGeom prst="ellipse">
            <a:avLst/>
          </a:prstGeom>
          <a:blipFill rotWithShape="0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Прямоугольник 7"/>
          <p:cNvSpPr/>
          <p:nvPr/>
        </p:nvSpPr>
        <p:spPr>
          <a:xfrm>
            <a:off x="56348" y="6696441"/>
            <a:ext cx="1229504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 sz="1050" b="1" i="1" dirty="0">
                <a:latin typeface="Times New Roman" pitchFamily="18" charset="0"/>
                <a:cs typeface="Times New Roman" pitchFamily="18" charset="0"/>
              </a:rPr>
              <a:t>l-tymchuk@yandex.ru</a:t>
            </a:r>
            <a:endParaRPr lang="ru-RU" sz="105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50003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fld id="{28ECB203-B4A8-4522-ABD9-35176682D1FE}" type="slidenum">
              <a:rPr lang="ru-RU" sz="1800" smtClean="0">
                <a:solidFill>
                  <a:schemeClr val="bg1"/>
                </a:solidFill>
              </a:rPr>
              <a:pPr algn="ctr"/>
              <a:t>10</a:t>
            </a:fld>
            <a:endParaRPr lang="ru-RU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994" y="71414"/>
            <a:ext cx="8229600" cy="571504"/>
          </a:xfrm>
        </p:spPr>
        <p:txBody>
          <a:bodyPr lIns="0" tIns="0" rIns="0" bIns="0">
            <a:noAutofit/>
          </a:bodyPr>
          <a:lstStyle/>
          <a:p>
            <a:r>
              <a:rPr lang="uk-UA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Недоліки застосування ІТКТ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857224" y="1165243"/>
            <a:ext cx="8215370" cy="4906963"/>
          </a:xfrm>
        </p:spPr>
        <p:txBody>
          <a:bodyPr lIns="0" tIns="0" rIns="0" bIns="0">
            <a:noAutofit/>
          </a:bodyPr>
          <a:lstStyle/>
          <a:p>
            <a:r>
              <a:rPr lang="uk-UA" sz="3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Надлишок навчальної інформації</a:t>
            </a:r>
          </a:p>
          <a:p>
            <a:r>
              <a:rPr lang="uk-UA" sz="3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Надмірна алгоритмізація </a:t>
            </a:r>
            <a:r>
              <a:rPr lang="uk-UA" sz="3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мисленної</a:t>
            </a:r>
            <a:r>
              <a:rPr lang="uk-UA" sz="3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діяльності</a:t>
            </a:r>
          </a:p>
          <a:p>
            <a:pPr marL="809625"/>
            <a:r>
              <a:rPr lang="uk-UA" sz="3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Небезпека </a:t>
            </a:r>
            <a:r>
              <a:rPr lang="uk-UA" sz="3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адиктивної</a:t>
            </a:r>
            <a:r>
              <a:rPr lang="uk-UA" sz="3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поведінки школярів</a:t>
            </a:r>
          </a:p>
          <a:p>
            <a:pPr marL="990600"/>
            <a:r>
              <a:rPr lang="uk-UA" sz="3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підтримання законів моралі у віртуальному світі. Відрив від реальності</a:t>
            </a:r>
          </a:p>
          <a:p>
            <a:pPr marL="1438275"/>
            <a:r>
              <a:rPr lang="uk-UA" sz="3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Заперечення гуманізації освіти через окремі демонстрації</a:t>
            </a:r>
          </a:p>
          <a:p>
            <a:pPr marL="1885950"/>
            <a:r>
              <a:rPr lang="uk-UA" sz="3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Спокуса учителю підмінити себе комп'ютером</a:t>
            </a:r>
            <a:endParaRPr lang="en-US" sz="3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7500958" y="857232"/>
            <a:ext cx="1471089" cy="1372760"/>
          </a:xfrm>
          <a:prstGeom prst="ellipse">
            <a:avLst/>
          </a:prstGeom>
          <a:blipFill rotWithShape="0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56396"/>
              <a:satOff val="-2645"/>
              <a:lumOff val="11299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Прямоугольник 7"/>
          <p:cNvSpPr/>
          <p:nvPr/>
        </p:nvSpPr>
        <p:spPr>
          <a:xfrm>
            <a:off x="56348" y="6696441"/>
            <a:ext cx="1229504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 sz="1050" b="1" i="1" dirty="0">
                <a:latin typeface="Times New Roman" pitchFamily="18" charset="0"/>
                <a:cs typeface="Times New Roman" pitchFamily="18" charset="0"/>
              </a:rPr>
              <a:t>l-tymchuk@yandex.ru</a:t>
            </a:r>
            <a:endParaRPr lang="ru-RU" sz="105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50003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fld id="{28ECB203-B4A8-4522-ABD9-35176682D1FE}" type="slidenum">
              <a:rPr lang="ru-RU" sz="1800" smtClean="0">
                <a:solidFill>
                  <a:schemeClr val="bg1"/>
                </a:solidFill>
              </a:rPr>
              <a:pPr algn="ctr"/>
              <a:t>11</a:t>
            </a:fld>
            <a:endParaRPr lang="ru-RU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-24"/>
            <a:ext cx="8229600" cy="1143000"/>
          </a:xfrm>
        </p:spPr>
        <p:txBody>
          <a:bodyPr lIns="0" tIns="0" rIns="0" bIns="0">
            <a:normAutofit fontScale="90000"/>
          </a:bodyPr>
          <a:lstStyle/>
          <a:p>
            <a:r>
              <a:rPr lang="uk-UA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Покращення якості навчання з використанням ІТКТ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1000100" y="1214422"/>
          <a:ext cx="8072494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6348" y="6696441"/>
            <a:ext cx="1229504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 sz="1050" b="1" i="1" dirty="0">
                <a:latin typeface="Times New Roman" pitchFamily="18" charset="0"/>
                <a:cs typeface="Times New Roman" pitchFamily="18" charset="0"/>
              </a:rPr>
              <a:t>l-tymchuk@yandex.ru</a:t>
            </a:r>
            <a:endParaRPr lang="ru-RU" sz="105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50003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fld id="{28ECB203-B4A8-4522-ABD9-35176682D1FE}" type="slidenum">
              <a:rPr lang="ru-RU" sz="1800" smtClean="0">
                <a:solidFill>
                  <a:schemeClr val="bg1"/>
                </a:solidFill>
              </a:rPr>
              <a:pPr algn="ctr"/>
              <a:t>12</a:t>
            </a:fld>
            <a:endParaRPr lang="ru-RU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786182" y="1214422"/>
            <a:ext cx="5214942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8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Щиро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8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вдячна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8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увагу!</a:t>
            </a:r>
            <a:endParaRPr kumimoji="0" lang="uk-UA" sz="8800" b="1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50003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fld id="{28ECB203-B4A8-4522-ABD9-35176682D1FE}" type="slidenum">
              <a:rPr lang="ru-RU" sz="1800" smtClean="0">
                <a:solidFill>
                  <a:schemeClr val="bg1"/>
                </a:solidFill>
              </a:rPr>
              <a:pPr algn="ctr"/>
              <a:t>13</a:t>
            </a:fld>
            <a:endParaRPr lang="ru-RU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3438" y="2857496"/>
            <a:ext cx="4229072" cy="2982915"/>
          </a:xfrm>
        </p:spPr>
        <p:txBody>
          <a:bodyPr>
            <a:no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uk-UA" sz="4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3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Основне завдання сучасної освіти - розвиток особистості учнів, а не тільки передача знань</a:t>
            </a:r>
            <a:endParaRPr kumimoji="0" lang="uk-UA" sz="38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ru-RU" sz="40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38" y="285728"/>
            <a:ext cx="535781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4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Знання - не мета,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4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спосіб розвитку особистості</a:t>
            </a:r>
            <a:endParaRPr lang="uk-UA" sz="4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142844" y="214290"/>
            <a:ext cx="3071834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eaLnBrk="0" hangingPunct="0">
              <a:defRPr/>
            </a:pPr>
            <a:r>
              <a:rPr lang="ru-RU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Людина </a:t>
            </a:r>
            <a:r>
              <a:rPr lang="uk-UA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освічена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</a:p>
          <a:p>
            <a:pPr algn="ctr" eaLnBrk="0" hangingPunct="0">
              <a:defRPr/>
            </a:pPr>
            <a:r>
              <a:rPr lang="ru-RU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та, яка </a:t>
            </a:r>
            <a:r>
              <a:rPr lang="uk-UA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знає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uk-UA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знайти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те, </a:t>
            </a:r>
            <a:r>
              <a:rPr lang="uk-UA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вона не </a:t>
            </a:r>
            <a:r>
              <a:rPr lang="uk-UA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знає</a:t>
            </a:r>
          </a:p>
          <a:p>
            <a:pPr algn="r" eaLnBrk="0" hangingPunct="0">
              <a:defRPr/>
            </a:pPr>
            <a:r>
              <a:rPr lang="uk-UA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Георг </a:t>
            </a:r>
            <a:r>
              <a:rPr lang="uk-UA" sz="1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Зіммель</a:t>
            </a:r>
            <a:r>
              <a:rPr lang="uk-UA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німецький соціолог</a:t>
            </a:r>
            <a:endParaRPr lang="ru-RU" sz="1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6348" y="6696441"/>
            <a:ext cx="1229504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 sz="1050" b="1" i="1" dirty="0">
                <a:latin typeface="Times New Roman" pitchFamily="18" charset="0"/>
                <a:cs typeface="Times New Roman" pitchFamily="18" charset="0"/>
              </a:rPr>
              <a:t>l-tymchuk@yandex.ru</a:t>
            </a:r>
            <a:endParaRPr lang="ru-RU" sz="105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357190" cy="35719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fld id="{28ECB203-B4A8-4522-ABD9-35176682D1FE}" type="slidenum">
              <a:rPr lang="ru-RU" sz="1800" smtClean="0">
                <a:solidFill>
                  <a:schemeClr val="bg1"/>
                </a:solidFill>
              </a:rPr>
              <a:pPr algn="ctr"/>
              <a:t>2</a:t>
            </a:fld>
            <a:endParaRPr lang="ru-RU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2" y="4214818"/>
            <a:ext cx="4214842" cy="2571768"/>
          </a:xfrm>
        </p:spPr>
        <p:txBody>
          <a:bodyPr lIns="0" tIns="0" rIns="0" bIns="0">
            <a:noAutofit/>
          </a:bodyPr>
          <a:lstStyle/>
          <a:p>
            <a:pPr algn="ctr">
              <a:buNone/>
            </a:pPr>
            <a:r>
              <a:rPr lang="ru-RU" sz="22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uk-UA" sz="22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цьому </a:t>
            </a:r>
            <a:endParaRPr lang="uk-UA" sz="22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sz="2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використовуються </a:t>
            </a:r>
            <a:r>
              <a:rPr lang="uk-UA" sz="22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всі переваги ІТКТ, які полягають у взаємозв’язку таких компонентів як текст, малюнок, </a:t>
            </a:r>
            <a:r>
              <a:rPr lang="uk-UA" sz="2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анімація</a:t>
            </a:r>
            <a:r>
              <a:rPr lang="en-US" sz="2200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uk-UA" sz="22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звуковий супровід</a:t>
            </a:r>
            <a:r>
              <a:rPr lang="uk-UA" sz="2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900" y="71414"/>
            <a:ext cx="54292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Сучасні педагогічні програмові засоби дозволяють донести до учнів великий потік інформації, акцентувати їх увагу на важливих об’єктах за рахунок фрагментарної подачі матеріалу. </a:t>
            </a:r>
            <a:endParaRPr lang="uk-UA" sz="3200" b="1" i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8" name="Picture 10" descr="http://www.ukr-prom.com/img/alboms/13322009-05-154776553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4000504"/>
            <a:ext cx="3500462" cy="28144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Прямоугольник 10"/>
          <p:cNvSpPr/>
          <p:nvPr/>
        </p:nvSpPr>
        <p:spPr>
          <a:xfrm>
            <a:off x="0" y="142852"/>
            <a:ext cx="3286116" cy="214311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/>
            <a:r>
              <a:rPr lang="uk-UA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Той народ, який перший реалізує можливості цифрових комунікацій і введе їх до навчальної методики, очолюватиме світовий освітній </a:t>
            </a:r>
            <a:r>
              <a:rPr lang="uk-UA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процес</a:t>
            </a:r>
            <a:endParaRPr lang="ru-RU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0" hangingPunct="0">
              <a:defRPr/>
            </a:pPr>
            <a:r>
              <a:rPr lang="uk-UA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Гордон </a:t>
            </a:r>
            <a:r>
              <a:rPr lang="uk-UA" sz="1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Драйден</a:t>
            </a:r>
            <a:r>
              <a:rPr lang="uk-UA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uk-UA" sz="1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0" hangingPunct="0">
              <a:defRPr/>
            </a:pPr>
            <a:r>
              <a:rPr lang="uk-UA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американський </a:t>
            </a:r>
            <a:r>
              <a:rPr lang="uk-UA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</a:t>
            </a:r>
            <a:endParaRPr lang="ru-RU" sz="1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6348" y="6696441"/>
            <a:ext cx="1229504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 sz="1050" b="1" i="1" dirty="0">
                <a:latin typeface="Times New Roman" pitchFamily="18" charset="0"/>
                <a:cs typeface="Times New Roman" pitchFamily="18" charset="0"/>
              </a:rPr>
              <a:t>l-tymchuk@yandex.ru</a:t>
            </a:r>
            <a:endParaRPr lang="ru-RU" sz="105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357190" cy="35719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fld id="{28ECB203-B4A8-4522-ABD9-35176682D1FE}" type="slidenum">
              <a:rPr lang="ru-RU" sz="1800" smtClean="0">
                <a:solidFill>
                  <a:schemeClr val="bg1"/>
                </a:solidFill>
              </a:rPr>
              <a:pPr algn="ctr"/>
              <a:t>3</a:t>
            </a:fld>
            <a:endParaRPr lang="ru-RU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1422"/>
            <a:ext cx="8858312" cy="857248"/>
          </a:xfrm>
        </p:spPr>
        <p:txBody>
          <a:bodyPr lIns="0" tIns="0" rIns="0" bIns="0">
            <a:noAutofit/>
          </a:bodyPr>
          <a:lstStyle/>
          <a:p>
            <a:r>
              <a:rPr lang="uk-UA" sz="3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Типи уроків </a:t>
            </a:r>
            <a:r>
              <a:rPr lang="ru-RU" sz="3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способом </a:t>
            </a:r>
            <a:r>
              <a:rPr lang="uk-UA" sz="3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3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ІТКТ 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(за </a:t>
            </a:r>
            <a:r>
              <a:rPr lang="ru-RU" sz="2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О.Г.Козленко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857224" y="857232"/>
          <a:ext cx="821537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56348" y="6696441"/>
            <a:ext cx="1229504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 sz="1050" b="1" i="1" dirty="0">
                <a:latin typeface="Times New Roman" pitchFamily="18" charset="0"/>
                <a:cs typeface="Times New Roman" pitchFamily="18" charset="0"/>
              </a:rPr>
              <a:t>l-tymchuk@yandex.ru</a:t>
            </a:r>
            <a:endParaRPr lang="ru-RU" sz="105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357190" cy="35719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fld id="{28ECB203-B4A8-4522-ABD9-35176682D1FE}" type="slidenum">
              <a:rPr lang="ru-RU" sz="1800" smtClean="0">
                <a:solidFill>
                  <a:schemeClr val="bg1"/>
                </a:solidFill>
              </a:rPr>
              <a:pPr algn="ctr"/>
              <a:t>4</a:t>
            </a:fld>
            <a:endParaRPr lang="ru-RU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71422"/>
            <a:ext cx="8286808" cy="1143000"/>
          </a:xfrm>
        </p:spPr>
        <p:txBody>
          <a:bodyPr lIns="0" tIns="0" rIns="0" bIns="0">
            <a:noAutofit/>
          </a:bodyPr>
          <a:lstStyle/>
          <a:p>
            <a:r>
              <a:rPr lang="uk-UA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Напрямки використання ІТКТ </a:t>
            </a:r>
            <a:br>
              <a:rPr lang="uk-UA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 вивченні біології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500166" y="1428736"/>
          <a:ext cx="7572428" cy="3400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357422" y="6215082"/>
            <a:ext cx="6753772" cy="55399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r>
              <a:rPr lang="uk-UA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Поганий учитель подає істину, хороший – учить її знаходити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uk-UA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А. </a:t>
            </a:r>
            <a:r>
              <a:rPr lang="uk-UA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Дістервег</a:t>
            </a:r>
            <a:r>
              <a:rPr lang="uk-UA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01024" y="4714884"/>
            <a:ext cx="887412" cy="150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56348" y="6696441"/>
            <a:ext cx="1229504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 sz="1050" b="1" i="1" dirty="0">
                <a:latin typeface="Times New Roman" pitchFamily="18" charset="0"/>
                <a:cs typeface="Times New Roman" pitchFamily="18" charset="0"/>
              </a:rPr>
              <a:t>l-tymchuk@yandex.ru</a:t>
            </a:r>
            <a:endParaRPr lang="ru-RU" sz="105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357190" cy="35719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fld id="{28ECB203-B4A8-4522-ABD9-35176682D1FE}" type="slidenum">
              <a:rPr lang="ru-RU" sz="1800" smtClean="0">
                <a:solidFill>
                  <a:schemeClr val="bg1"/>
                </a:solidFill>
              </a:rPr>
              <a:pPr algn="ctr"/>
              <a:t>5</a:t>
            </a:fld>
            <a:endParaRPr lang="ru-RU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71414"/>
            <a:ext cx="8358246" cy="500066"/>
          </a:xfrm>
        </p:spPr>
        <p:txBody>
          <a:bodyPr lIns="0" tIns="0" rIns="0" bIns="0">
            <a:no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,,Методична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папка </a:t>
            </a:r>
            <a:r>
              <a:rPr lang="uk-UA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біологічного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курсу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357290" y="142852"/>
          <a:ext cx="714380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214546" y="6000768"/>
            <a:ext cx="69294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i="1" dirty="0">
                <a:solidFill>
                  <a:srgbClr val="0948C7"/>
                </a:solidFill>
                <a:latin typeface="Times New Roman" pitchFamily="18" charset="0"/>
                <a:cs typeface="Times New Roman" pitchFamily="18" charset="0"/>
              </a:rPr>
              <a:t>Протягом останніх п’яти</a:t>
            </a:r>
            <a:r>
              <a:rPr lang="ru-RU" sz="2000" b="1" i="1" dirty="0">
                <a:solidFill>
                  <a:srgbClr val="0948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i="1" dirty="0" smtClean="0">
                <a:solidFill>
                  <a:srgbClr val="0948C7"/>
                </a:solidFill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b="1" i="1" dirty="0" smtClean="0">
                <a:solidFill>
                  <a:srgbClr val="0948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948C7"/>
                </a:solidFill>
                <a:latin typeface="Times New Roman" pitchFamily="18" charset="0"/>
                <a:cs typeface="Times New Roman" pitchFamily="18" charset="0"/>
              </a:rPr>
              <a:t>я активно формую </a:t>
            </a:r>
            <a:r>
              <a:rPr lang="uk-UA" sz="2000" b="1" i="1" dirty="0" smtClean="0">
                <a:solidFill>
                  <a:srgbClr val="0948C7"/>
                </a:solidFill>
                <a:latin typeface="Times New Roman" pitchFamily="18" charset="0"/>
                <a:cs typeface="Times New Roman" pitchFamily="18" charset="0"/>
              </a:rPr>
              <a:t>власний</a:t>
            </a:r>
            <a:r>
              <a:rPr lang="ru-RU" sz="2000" b="1" i="1" dirty="0" smtClean="0">
                <a:solidFill>
                  <a:srgbClr val="0948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i="1" dirty="0" smtClean="0">
                <a:solidFill>
                  <a:srgbClr val="0948C7"/>
                </a:solidFill>
                <a:latin typeface="Times New Roman" pitchFamily="18" charset="0"/>
                <a:cs typeface="Times New Roman" pitchFamily="18" charset="0"/>
              </a:rPr>
              <a:t>комп’ютерний</a:t>
            </a:r>
            <a:r>
              <a:rPr lang="ru-RU" sz="2000" b="1" i="1" dirty="0" smtClean="0">
                <a:solidFill>
                  <a:srgbClr val="0948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948C7"/>
                </a:solidFill>
                <a:latin typeface="Times New Roman" pitchFamily="18" charset="0"/>
                <a:cs typeface="Times New Roman" pitchFamily="18" charset="0"/>
              </a:rPr>
              <a:t>банк </a:t>
            </a:r>
            <a:r>
              <a:rPr lang="uk-UA" sz="2000" b="1" i="1" dirty="0" smtClean="0">
                <a:solidFill>
                  <a:srgbClr val="0948C7"/>
                </a:solidFill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000" b="1" i="1" dirty="0" smtClean="0">
                <a:solidFill>
                  <a:srgbClr val="0948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948C7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000" b="1" i="1" dirty="0" smtClean="0">
                <a:solidFill>
                  <a:srgbClr val="0948C7"/>
                </a:solidFill>
                <a:latin typeface="Times New Roman" pitchFamily="18" charset="0"/>
                <a:cs typeface="Times New Roman" pitchFamily="18" charset="0"/>
              </a:rPr>
              <a:t>кожного курсу</a:t>
            </a:r>
            <a:endParaRPr lang="ru-RU" sz="2000" b="1" i="1" dirty="0">
              <a:solidFill>
                <a:srgbClr val="0948C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9520" y="4572008"/>
            <a:ext cx="1077912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6348" y="6696441"/>
            <a:ext cx="1229504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 sz="1050" b="1" i="1" dirty="0">
                <a:latin typeface="Times New Roman" pitchFamily="18" charset="0"/>
                <a:cs typeface="Times New Roman" pitchFamily="18" charset="0"/>
              </a:rPr>
              <a:t>l-tymchuk@yandex.ru</a:t>
            </a:r>
            <a:endParaRPr lang="ru-RU" sz="105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357190" cy="35719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fld id="{28ECB203-B4A8-4522-ABD9-35176682D1FE}" type="slidenum">
              <a:rPr lang="ru-RU" sz="1800" smtClean="0">
                <a:solidFill>
                  <a:schemeClr val="bg1"/>
                </a:solidFill>
              </a:rPr>
              <a:pPr algn="ctr"/>
              <a:t>6</a:t>
            </a:fld>
            <a:endParaRPr lang="ru-RU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-24"/>
            <a:ext cx="8858312" cy="571504"/>
          </a:xfrm>
        </p:spPr>
        <p:txBody>
          <a:bodyPr lIns="0" tIns="0" rIns="0" bIns="0">
            <a:noAutofit/>
          </a:bodyPr>
          <a:lstStyle/>
          <a:p>
            <a:r>
              <a:rPr lang="uk-UA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Можливості мультимедійних презентацій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214414" y="857232"/>
          <a:ext cx="7715304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6348" y="6696441"/>
            <a:ext cx="1229504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 sz="1050" b="1" i="1" dirty="0">
                <a:latin typeface="Times New Roman" pitchFamily="18" charset="0"/>
                <a:cs typeface="Times New Roman" pitchFamily="18" charset="0"/>
              </a:rPr>
              <a:t>l-tymchuk@yandex.ru</a:t>
            </a:r>
            <a:endParaRPr lang="ru-RU" sz="105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357190" cy="35719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fld id="{28ECB203-B4A8-4522-ABD9-35176682D1FE}" type="slidenum">
              <a:rPr lang="ru-RU" sz="1800" smtClean="0">
                <a:solidFill>
                  <a:schemeClr val="bg1"/>
                </a:solidFill>
              </a:rPr>
              <a:pPr algn="ctr"/>
              <a:t>7</a:t>
            </a:fld>
            <a:endParaRPr lang="ru-RU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-24"/>
            <a:ext cx="7858180" cy="582594"/>
          </a:xfrm>
        </p:spPr>
        <p:txBody>
          <a:bodyPr lIns="0" tIns="0" rIns="0" bIns="0">
            <a:normAutofit fontScale="90000"/>
          </a:bodyPr>
          <a:lstStyle/>
          <a:p>
            <a:r>
              <a:rPr lang="uk-UA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ІТКТ на різних етапах уроку 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771556" y="785794"/>
          <a:ext cx="8229600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6348" y="6696441"/>
            <a:ext cx="1229504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 sz="1050" b="1" i="1" dirty="0">
                <a:latin typeface="Times New Roman" pitchFamily="18" charset="0"/>
                <a:cs typeface="Times New Roman" pitchFamily="18" charset="0"/>
              </a:rPr>
              <a:t>l-tymchuk@yandex.ru</a:t>
            </a:r>
            <a:endParaRPr lang="ru-RU" sz="105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357190" cy="35719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fld id="{28ECB203-B4A8-4522-ABD9-35176682D1FE}" type="slidenum">
              <a:rPr lang="ru-RU" sz="1800" smtClean="0">
                <a:solidFill>
                  <a:schemeClr val="bg1"/>
                </a:solidFill>
              </a:rPr>
              <a:pPr algn="ctr"/>
              <a:t>8</a:t>
            </a:fld>
            <a:endParaRPr lang="ru-RU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994" y="71414"/>
            <a:ext cx="8229600" cy="500066"/>
          </a:xfrm>
        </p:spPr>
        <p:txBody>
          <a:bodyPr lIns="0" tIns="0" rIns="0" bIns="0">
            <a:noAutofit/>
          </a:bodyPr>
          <a:lstStyle/>
          <a:p>
            <a:r>
              <a:rPr lang="uk-UA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Інтернет - учителю 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714348" y="785794"/>
            <a:ext cx="8286808" cy="5857916"/>
          </a:xfrm>
        </p:spPr>
        <p:txBody>
          <a:bodyPr>
            <a:normAutofit fontScale="92500"/>
          </a:bodyPr>
          <a:lstStyle/>
          <a:p>
            <a:pPr>
              <a:buFont typeface="Arial" pitchFamily="34" charset="0"/>
              <a:buChar char="•"/>
            </a:pP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навчальна інформація для багаторазового використання</a:t>
            </a:r>
          </a:p>
          <a:p>
            <a:pPr>
              <a:buFont typeface="Arial" pitchFamily="34" charset="0"/>
              <a:buChar char="•"/>
            </a:pP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нові наукові дані, яких немає в підручниках</a:t>
            </a:r>
          </a:p>
          <a:p>
            <a:pPr marL="628650">
              <a:buFont typeface="Arial" pitchFamily="34" charset="0"/>
              <a:buChar char="•"/>
            </a:pP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творчі завдання учням по темі (дайджести)</a:t>
            </a:r>
          </a:p>
          <a:p>
            <a:pPr marL="1076325" lvl="0">
              <a:defRPr/>
            </a:pPr>
            <a:r>
              <a:rPr lang="uk-UA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консультування по написанню науково-дослідницьких робіт</a:t>
            </a:r>
          </a:p>
          <a:p>
            <a:pPr marL="1343025" lvl="0">
              <a:defRPr/>
            </a:pPr>
            <a:r>
              <a:rPr lang="uk-UA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підготовка до конкурсів, олімпіад</a:t>
            </a:r>
          </a:p>
          <a:p>
            <a:pPr marL="1790700" lvl="0">
              <a:defRPr/>
            </a:pPr>
            <a:r>
              <a:rPr lang="uk-UA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обмін досвідом через фахові електронні видання</a:t>
            </a:r>
          </a:p>
          <a:p>
            <a:pPr marL="2066925" lvl="0">
              <a:defRPr/>
            </a:pPr>
            <a:r>
              <a:rPr lang="uk-UA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самоосвіта</a:t>
            </a:r>
            <a:endParaRPr lang="uk-UA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2071670" y="3500438"/>
            <a:ext cx="6858048" cy="32147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348" y="6696441"/>
            <a:ext cx="1229504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 sz="1050" b="1" i="1" dirty="0">
                <a:latin typeface="Times New Roman" pitchFamily="18" charset="0"/>
                <a:cs typeface="Times New Roman" pitchFamily="18" charset="0"/>
              </a:rPr>
              <a:t>l-tymchuk@yandex.ru</a:t>
            </a:r>
            <a:endParaRPr lang="ru-RU" sz="105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357190" cy="35719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fld id="{28ECB203-B4A8-4522-ABD9-35176682D1FE}" type="slidenum">
              <a:rPr lang="ru-RU" sz="1800" smtClean="0">
                <a:solidFill>
                  <a:schemeClr val="bg1"/>
                </a:solidFill>
              </a:rPr>
              <a:pPr algn="ctr"/>
              <a:t>9</a:t>
            </a:fld>
            <a:endParaRPr lang="ru-RU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1084</TotalTime>
  <Words>729</Words>
  <Application>Microsoft Office PowerPoint</Application>
  <PresentationFormat>Экран (4:3)</PresentationFormat>
  <Paragraphs>141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Типи уроків за способом використання ІТКТ  (за О.Г.Козленко)</vt:lpstr>
      <vt:lpstr>Напрямки використання ІТКТ  при вивченні біології</vt:lpstr>
      <vt:lpstr>,,Методична” папка біологічного курсу</vt:lpstr>
      <vt:lpstr>Можливості мультимедійних презентацій</vt:lpstr>
      <vt:lpstr>ІТКТ на різних етапах уроку </vt:lpstr>
      <vt:lpstr>Інтернет - учителю </vt:lpstr>
      <vt:lpstr>Переваги застосування ІТКТ</vt:lpstr>
      <vt:lpstr>Недоліки застосування ІТКТ</vt:lpstr>
      <vt:lpstr>Покращення якості навчання з використанням ІТКТ</vt:lpstr>
      <vt:lpstr>Слайд 13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Ihor Tymchuk</dc:creator>
  <cp:lastModifiedBy>Людмила</cp:lastModifiedBy>
  <cp:revision>106</cp:revision>
  <dcterms:created xsi:type="dcterms:W3CDTF">2012-11-24T19:00:35Z</dcterms:created>
  <dcterms:modified xsi:type="dcterms:W3CDTF">2012-11-28T18:25:27Z</dcterms:modified>
</cp:coreProperties>
</file>