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15ED-031D-4B6D-B58E-B9739E38D8AE}" type="datetimeFigureOut">
              <a:rPr lang="uk-UA" smtClean="0"/>
              <a:t>12.01.2011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F067-2846-44DC-9876-62A5183FF46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142984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«Історична мозаїка»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46563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Вікторина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86058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узагальнити та систематизувати знання учнів з історії; 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за допомогою групових методів навчання заохочувати дітей до глибшого вивчення історії України та всесвітньої історії; </a:t>
            </a:r>
          </a:p>
          <a:p>
            <a:pPr>
              <a:buFontTx/>
              <a:buChar char="-"/>
            </a:pP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розвивати навички працювати в групах; 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   виховувати шанобливе ставлення  до минулого і сучасного нашої Батьківщини та інших країн.</a:t>
            </a:r>
            <a:endParaRPr lang="uk-UA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143116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Мета: </a:t>
            </a:r>
            <a:endParaRPr lang="uk-UA" sz="4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різні фотографії\феміда\100_0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40" y="2786058"/>
            <a:ext cx="5087340" cy="38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різні фотографії\феміда\100_0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463084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Ознайомлення з правилами гри</a:t>
            </a:r>
            <a:endParaRPr lang="uk-UA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різні фотографії\феміда\100_0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857898" cy="36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різні фотографії\феміда\100_0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613071" cy="33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4214818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Робота в групах над завданнями</a:t>
            </a:r>
            <a:endParaRPr lang="uk-UA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різні фотографії\феміда\100_07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5022883" cy="376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різні фотографії\феміда\100_07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580956" cy="343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Конкурси із глядачами</a:t>
            </a:r>
            <a:endParaRPr lang="uk-UA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різні фотографії\феміда\100_07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різні фотографії\феміда\100_0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71810"/>
            <a:ext cx="48854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4000504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Нагородження  найактивніших  глядачів</a:t>
            </a:r>
            <a:endParaRPr lang="uk-UA" sz="2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2860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Нагородження команд </a:t>
            </a:r>
            <a:endParaRPr lang="uk-UA" sz="2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різні фотографії\феміда\100_07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018854" cy="37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Рабочий стол\різні фотографії\феміда\100_0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42904"/>
            <a:ext cx="4704789" cy="35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442913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Перемогла -  дружба</a:t>
            </a:r>
            <a:endParaRPr lang="uk-UA" sz="2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2011-01-12T18:46:07Z</dcterms:created>
  <dcterms:modified xsi:type="dcterms:W3CDTF">2011-01-12T19:19:08Z</dcterms:modified>
</cp:coreProperties>
</file>