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AE814-5D4C-4F49-83E6-7ACE29D7BEE8}" type="datetimeFigureOut">
              <a:rPr lang="uk-UA" smtClean="0"/>
              <a:pPr/>
              <a:t>06.12.2010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7217A-243B-4312-B244-44CAA64A3CE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8458200" cy="1865317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/>
              <a:t>Історичний </a:t>
            </a:r>
            <a:br>
              <a:rPr lang="uk-UA" sz="7200" b="1" dirty="0" smtClean="0"/>
            </a:br>
            <a:r>
              <a:rPr lang="uk-UA" sz="7200" b="1" dirty="0" smtClean="0"/>
              <a:t>ерудит</a:t>
            </a:r>
            <a:endParaRPr lang="uk-UA" sz="7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642918"/>
            <a:ext cx="3627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Брейн-ринг</a:t>
            </a:r>
            <a:endParaRPr lang="uk-U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4429132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/>
              <a:t>(урок-змагання)</a:t>
            </a:r>
            <a:endParaRPr lang="uk-UA" sz="2800" b="1" i="1" dirty="0"/>
          </a:p>
        </p:txBody>
      </p:sp>
    </p:spTree>
  </p:cSld>
  <p:clrMapOvr>
    <a:masterClrMapping/>
  </p:clrMapOvr>
  <p:transition spd="slow" advTm="5156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970019" y="-730222"/>
            <a:ext cx="3228972" cy="483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2052" t="2508" r="1504" b="1283"/>
          <a:stretch>
            <a:fillRect/>
          </a:stretch>
        </p:blipFill>
        <p:spPr bwMode="auto">
          <a:xfrm rot="5400000">
            <a:off x="4572000" y="2357429"/>
            <a:ext cx="335758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14942" y="214290"/>
            <a:ext cx="3500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Ознайомлення із правилами гри</a:t>
            </a:r>
            <a:endParaRPr lang="uk-UA" sz="3600" b="1" dirty="0"/>
          </a:p>
        </p:txBody>
      </p:sp>
    </p:spTree>
  </p:cSld>
  <p:clrMapOvr>
    <a:masterClrMapping/>
  </p:clrMapOvr>
  <p:transition spd="slow" advTm="9859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001813" y="-787554"/>
            <a:ext cx="3321048" cy="503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875835" y="2625099"/>
            <a:ext cx="3313444" cy="492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00034" y="3643314"/>
            <a:ext cx="34290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Підписання командами-учасниками </a:t>
            </a:r>
          </a:p>
          <a:p>
            <a:r>
              <a:rPr lang="uk-UA" sz="3600" b="1" dirty="0" smtClean="0"/>
              <a:t>“ Меморандуму про чесну гру ”</a:t>
            </a:r>
            <a:endParaRPr lang="uk-UA" sz="3600" b="1" dirty="0"/>
          </a:p>
        </p:txBody>
      </p:sp>
    </p:spTree>
  </p:cSld>
  <p:clrMapOvr>
    <a:masterClrMapping/>
  </p:clrMapOvr>
  <p:transition spd="slow" advTm="10531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547392" y="2332822"/>
            <a:ext cx="3549709" cy="535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069554" y="-926733"/>
            <a:ext cx="3075772" cy="5072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29256" y="214290"/>
            <a:ext cx="3429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1раунд. </a:t>
            </a:r>
            <a:r>
              <a:rPr lang="uk-UA" sz="4000" b="1" dirty="0" smtClean="0"/>
              <a:t>Визначте причини.</a:t>
            </a:r>
            <a:endParaRPr lang="uk-UA" sz="4000" b="1" dirty="0"/>
          </a:p>
        </p:txBody>
      </p:sp>
    </p:spTree>
  </p:cSld>
  <p:clrMapOvr>
    <a:masterClrMapping/>
  </p:clrMapOvr>
  <p:transition spd="slow" advTm="9875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2052" t="1226" b="2565"/>
          <a:stretch>
            <a:fillRect/>
          </a:stretch>
        </p:blipFill>
        <p:spPr bwMode="auto">
          <a:xfrm rot="5400000">
            <a:off x="1024952" y="-934497"/>
            <a:ext cx="3338513" cy="524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 l="423"/>
          <a:stretch>
            <a:fillRect/>
          </a:stretch>
        </p:blipFill>
        <p:spPr bwMode="auto">
          <a:xfrm rot="5400000">
            <a:off x="4705370" y="2419362"/>
            <a:ext cx="3357584" cy="53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596" y="3714752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2 раунд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 Хто більше.</a:t>
            </a:r>
            <a:endParaRPr lang="uk-UA" sz="3200" b="1" dirty="0"/>
          </a:p>
        </p:txBody>
      </p:sp>
    </p:spTree>
  </p:cSld>
  <p:clrMapOvr>
    <a:masterClrMapping/>
  </p:clrMapOvr>
  <p:transition spd="slow" advTm="9984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1120" r="1939"/>
          <a:stretch>
            <a:fillRect/>
          </a:stretch>
        </p:blipFill>
        <p:spPr bwMode="auto">
          <a:xfrm rot="5400000">
            <a:off x="1008018" y="-793760"/>
            <a:ext cx="35719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 l="2053" b="1302"/>
          <a:stretch>
            <a:fillRect/>
          </a:stretch>
        </p:blipFill>
        <p:spPr bwMode="auto">
          <a:xfrm rot="5400000">
            <a:off x="4660932" y="2282824"/>
            <a:ext cx="3408362" cy="541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4143380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3 раунд. </a:t>
            </a:r>
          </a:p>
          <a:p>
            <a:r>
              <a:rPr lang="uk-UA" sz="3200" b="1" dirty="0" smtClean="0"/>
              <a:t>Портретна галерея</a:t>
            </a:r>
            <a:endParaRPr lang="uk-UA" sz="3200" b="1" dirty="0"/>
          </a:p>
        </p:txBody>
      </p:sp>
    </p:spTree>
  </p:cSld>
  <p:clrMapOvr>
    <a:masterClrMapping/>
  </p:clrMapOvr>
  <p:transition spd="slow" advTm="9953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5758" y="191006"/>
            <a:ext cx="5105398" cy="3412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 l="3996" b="1322"/>
          <a:stretch>
            <a:fillRect/>
          </a:stretch>
        </p:blipFill>
        <p:spPr bwMode="auto">
          <a:xfrm rot="5400000">
            <a:off x="1021525" y="2264567"/>
            <a:ext cx="3432174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1472" y="285728"/>
            <a:ext cx="285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4 раунд. </a:t>
            </a:r>
            <a:r>
              <a:rPr lang="uk-UA" sz="4000" b="1" dirty="0" smtClean="0"/>
              <a:t>Історичний портрет</a:t>
            </a:r>
            <a:endParaRPr lang="uk-UA" sz="4000" b="1" dirty="0" smtClean="0"/>
          </a:p>
        </p:txBody>
      </p:sp>
    </p:spTree>
  </p:cSld>
  <p:clrMapOvr>
    <a:masterClrMapping/>
  </p:clrMapOvr>
  <p:transition spd="slow" advTm="10016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39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Історичний  ерудит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терезах Феміди</dc:title>
  <dc:creator>User</dc:creator>
  <cp:lastModifiedBy>User</cp:lastModifiedBy>
  <cp:revision>10</cp:revision>
  <dcterms:created xsi:type="dcterms:W3CDTF">2010-01-02T09:45:33Z</dcterms:created>
  <dcterms:modified xsi:type="dcterms:W3CDTF">2010-12-06T18:37:44Z</dcterms:modified>
</cp:coreProperties>
</file>