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A9EB-0F0E-4505-8A08-90BEACE4EEAA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CF718-A386-4F80-A53B-B18C3E094B5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/>
              <a:t>Тематичне </a:t>
            </a:r>
            <a:r>
              <a:rPr lang="uk-UA" sz="6000" b="1" dirty="0" smtClean="0"/>
              <a:t>оцінювання . Давній Єгипет.</a:t>
            </a:r>
            <a:endParaRPr lang="uk-UA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500570"/>
            <a:ext cx="8458200" cy="91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b="1" dirty="0" smtClean="0"/>
              <a:t>ММО вчителів історії</a:t>
            </a:r>
            <a:endParaRPr lang="uk-UA" b="1" dirty="0" smtClean="0"/>
          </a:p>
          <a:p>
            <a:pPr algn="ctr"/>
            <a:r>
              <a:rPr lang="uk-UA" b="1" dirty="0" smtClean="0"/>
              <a:t>Відкритий урок у 6 класі.</a:t>
            </a:r>
            <a:endParaRPr lang="uk-UA" b="1" dirty="0"/>
          </a:p>
        </p:txBody>
      </p:sp>
    </p:spTree>
  </p:cSld>
  <p:clrMapOvr>
    <a:masterClrMapping/>
  </p:clrMapOvr>
  <p:transition spd="slow" advTm="10047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364438" y="-721551"/>
            <a:ext cx="4000528" cy="5872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4214818"/>
            <a:ext cx="735811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Тип уроку: </a:t>
            </a:r>
            <a:r>
              <a:rPr lang="uk-UA" sz="2800" b="1" i="1" dirty="0" smtClean="0"/>
              <a:t>контроль знань</a:t>
            </a:r>
          </a:p>
          <a:p>
            <a:r>
              <a:rPr lang="uk-UA" sz="3200" b="1" dirty="0" smtClean="0"/>
              <a:t>Форма уроку </a:t>
            </a:r>
            <a:r>
              <a:rPr lang="uk-UA" sz="2800" b="1" i="1" dirty="0" smtClean="0"/>
              <a:t>: урок – гра з елементами письмового опитування на комп’ютері</a:t>
            </a:r>
            <a:endParaRPr lang="uk-UA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388" y="428604"/>
            <a:ext cx="20717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Робота в групах на уроці як засіб підвищення рівня знань учнів.</a:t>
            </a:r>
            <a:endParaRPr lang="uk-UA" sz="2800" dirty="0"/>
          </a:p>
        </p:txBody>
      </p:sp>
    </p:spTree>
  </p:cSld>
  <p:clrMapOvr>
    <a:masterClrMapping/>
  </p:clrMapOvr>
  <p:transition spd="slow" advTm="10219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4391019" y="-747735"/>
            <a:ext cx="3622675" cy="54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158" y="357166"/>
            <a:ext cx="28575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1 конкурс   - </a:t>
            </a:r>
          </a:p>
          <a:p>
            <a:r>
              <a:rPr lang="uk-UA" sz="2800" b="1" dirty="0" smtClean="0"/>
              <a:t>“ Текст  з пропусками ”.</a:t>
            </a:r>
          </a:p>
          <a:p>
            <a:r>
              <a:rPr lang="uk-UA" sz="2800" b="1" dirty="0" smtClean="0"/>
              <a:t> Я зачитую текст , де замість деяких слів пропуски.</a:t>
            </a:r>
          </a:p>
          <a:p>
            <a:r>
              <a:rPr lang="uk-UA" sz="2800" b="1" dirty="0" smtClean="0"/>
              <a:t>Необхідно уважно прослухати текст і вставити потрібні слова.</a:t>
            </a:r>
            <a:endParaRPr lang="uk-UA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00496" y="4143380"/>
            <a:ext cx="421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uk-UA" sz="2400" b="1" dirty="0" smtClean="0"/>
              <a:t> Вправа розвиває слухову</a:t>
            </a:r>
          </a:p>
          <a:p>
            <a:r>
              <a:rPr lang="uk-UA" sz="2400" b="1" dirty="0" smtClean="0"/>
              <a:t>   пам’ять ;</a:t>
            </a:r>
          </a:p>
          <a:p>
            <a:pPr>
              <a:buFontTx/>
              <a:buChar char="-"/>
            </a:pPr>
            <a:r>
              <a:rPr lang="uk-UA" sz="2400" b="1" dirty="0" smtClean="0"/>
              <a:t> Удосконалюється вміння </a:t>
            </a:r>
          </a:p>
          <a:p>
            <a:r>
              <a:rPr lang="uk-UA" sz="2400" b="1" dirty="0" smtClean="0"/>
              <a:t>   працювати у  групі;</a:t>
            </a:r>
          </a:p>
          <a:p>
            <a:pPr>
              <a:buFontTx/>
              <a:buChar char="-"/>
            </a:pPr>
            <a:r>
              <a:rPr lang="uk-UA" sz="2400" b="1" dirty="0" smtClean="0"/>
              <a:t>Перевіряються набуті </a:t>
            </a:r>
          </a:p>
          <a:p>
            <a:r>
              <a:rPr lang="uk-UA" sz="2400" b="1" dirty="0" smtClean="0"/>
              <a:t>    знання 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10031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658843" y="1087415"/>
            <a:ext cx="545147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357686" y="285728"/>
            <a:ext cx="4429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Підбиття підсумків роботи в групах.</a:t>
            </a:r>
          </a:p>
          <a:p>
            <a:r>
              <a:rPr lang="uk-UA" sz="2400" b="1" dirty="0" smtClean="0"/>
              <a:t>Чия група набрала найбільше балів , то вона перемогла. Та головне попереду. Це самооцінювання : як кожен учень оцінює свою роботу в групах на уроці. Цей метод дозволяє виховувати відповідальну та чесну людину, яка об’єктивно оцінює свої можливості та знання; вчить висловлювати свою точку зору та доводити її, а також оцінювати своїх товаришів.</a:t>
            </a:r>
            <a:endParaRPr lang="uk-UA" sz="2400" b="1" dirty="0"/>
          </a:p>
        </p:txBody>
      </p:sp>
    </p:spTree>
  </p:cSld>
  <p:clrMapOvr>
    <a:masterClrMapping/>
  </p:clrMapOvr>
  <p:transition spd="slow" advTm="15359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336260" y="1021534"/>
            <a:ext cx="5438775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42910" y="428604"/>
            <a:ext cx="40005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Подячні слова від районного методиста по історії Дмитрів Лесі Миронівни для учнів. Вони  справилися з поставленими  перед ними завданнями,</a:t>
            </a:r>
          </a:p>
          <a:p>
            <a:r>
              <a:rPr lang="uk-UA" sz="2800" b="1" dirty="0" smtClean="0"/>
              <a:t>були активними на уроці та добре засвоїли вивчену тему.</a:t>
            </a:r>
            <a:endParaRPr lang="uk-UA" sz="2800" b="1" dirty="0"/>
          </a:p>
        </p:txBody>
      </p:sp>
    </p:spTree>
  </p:cSld>
  <p:clrMapOvr>
    <a:masterClrMapping/>
  </p:clrMapOvr>
  <p:transition spd="slow" advTm="12094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189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Тематичне оцінювання . Давній Єгипет.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Тематичне оцінювання . Давній Єгипет.</dc:title>
  <dc:creator>User</dc:creator>
  <cp:lastModifiedBy>User</cp:lastModifiedBy>
  <cp:revision>11</cp:revision>
  <dcterms:created xsi:type="dcterms:W3CDTF">2009-12-18T18:02:33Z</dcterms:created>
  <dcterms:modified xsi:type="dcterms:W3CDTF">2010-12-06T18:22:00Z</dcterms:modified>
</cp:coreProperties>
</file>