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BEB5-8FCC-4954-BC6F-54554CAA477F}" type="datetimeFigureOut">
              <a:rPr lang="uk-UA" smtClean="0"/>
              <a:pPr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6233-9390-4FCF-86B3-193C80A4350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478078" cy="2543754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Античні міста-держави у Північному Причорномор’ї.</a:t>
            </a:r>
            <a:endParaRPr lang="uk-UA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7406640" cy="1752600"/>
          </a:xfrm>
        </p:spPr>
        <p:txBody>
          <a:bodyPr/>
          <a:lstStyle/>
          <a:p>
            <a:pPr algn="ctr"/>
            <a:r>
              <a:rPr lang="uk-UA" b="1" dirty="0" smtClean="0"/>
              <a:t>Відкритий урок у 6 класі</a:t>
            </a:r>
            <a:r>
              <a:rPr lang="uk-UA" dirty="0" smtClean="0"/>
              <a:t>.</a:t>
            </a:r>
          </a:p>
          <a:p>
            <a:pPr algn="ctr"/>
            <a:r>
              <a:rPr lang="uk-UA" b="1" dirty="0" smtClean="0"/>
              <a:t>(робота з історичною картою)</a:t>
            </a:r>
            <a:endParaRPr lang="uk-UA" b="1" dirty="0"/>
          </a:p>
        </p:txBody>
      </p:sp>
    </p:spTree>
  </p:cSld>
  <p:clrMapOvr>
    <a:masterClrMapping/>
  </p:clrMapOvr>
  <p:transition spd="slow" advTm="4875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7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695"/>
            <a:ext cx="5191162" cy="3893371"/>
          </a:xfrm>
        </p:spPr>
      </p:pic>
      <p:pic>
        <p:nvPicPr>
          <p:cNvPr id="6" name="Содержимое 5" descr="DSC007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839661"/>
            <a:ext cx="5262568" cy="3946925"/>
          </a:xfrm>
        </p:spPr>
      </p:pic>
    </p:spTree>
  </p:cSld>
  <p:clrMapOvr>
    <a:masterClrMapping/>
  </p:clrMapOvr>
  <p:transition spd="slow" advTm="9968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DSC00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235676" cy="3929090"/>
          </a:xfrm>
        </p:spPr>
      </p:pic>
      <p:pic>
        <p:nvPicPr>
          <p:cNvPr id="6" name="Содержимое 5" descr="DSC007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93897" y="2893216"/>
            <a:ext cx="5035821" cy="3776866"/>
          </a:xfrm>
        </p:spPr>
      </p:pic>
    </p:spTree>
  </p:cSld>
  <p:clrMapOvr>
    <a:masterClrMapping/>
  </p:clrMapOvr>
  <p:transition spd="slow" advTm="1004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7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89"/>
            <a:ext cx="5054090" cy="3790567"/>
          </a:xfrm>
        </p:spPr>
      </p:pic>
      <p:pic>
        <p:nvPicPr>
          <p:cNvPr id="6" name="Содержимое 5" descr="DSC007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1465" y="2893239"/>
            <a:ext cx="5191129" cy="3893347"/>
          </a:xfrm>
        </p:spPr>
      </p:pic>
    </p:spTree>
  </p:cSld>
  <p:clrMapOvr>
    <a:masterClrMapping/>
  </p:clrMapOvr>
  <p:transition spd="slow" advTm="10406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7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20669" y="2794064"/>
            <a:ext cx="5323363" cy="3992522"/>
          </a:xfrm>
        </p:spPr>
      </p:pic>
      <p:pic>
        <p:nvPicPr>
          <p:cNvPr id="7" name="Рисунок 6" descr="DSC00745.JPG"/>
          <p:cNvPicPr>
            <a:picLocks noChangeAspect="1"/>
          </p:cNvPicPr>
          <p:nvPr/>
        </p:nvPicPr>
        <p:blipFill>
          <a:blip r:embed="rId3" cstate="print"/>
          <a:srcRect l="2827" r="2827"/>
          <a:stretch>
            <a:fillRect/>
          </a:stretch>
        </p:blipFill>
        <p:spPr>
          <a:xfrm>
            <a:off x="142844" y="71414"/>
            <a:ext cx="4919666" cy="3912191"/>
          </a:xfrm>
          <a:prstGeom prst="roundRect">
            <a:avLst>
              <a:gd name="adj" fmla="val 783"/>
            </a:avLst>
          </a:prstGeom>
        </p:spPr>
      </p:pic>
    </p:spTree>
  </p:cSld>
  <p:clrMapOvr>
    <a:masterClrMapping/>
  </p:clrMapOvr>
  <p:transition spd="slow" advTm="10297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Античні міста-держави у Північному Причорномор’ї.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Античні міста-держави у Північному Причорномор’ї.</dc:title>
  <dc:creator>User</dc:creator>
  <cp:lastModifiedBy>User</cp:lastModifiedBy>
  <cp:revision>9</cp:revision>
  <dcterms:created xsi:type="dcterms:W3CDTF">2009-12-29T14:01:17Z</dcterms:created>
  <dcterms:modified xsi:type="dcterms:W3CDTF">2011-01-12T17:19:05Z</dcterms:modified>
</cp:coreProperties>
</file>