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4" r:id="rId11"/>
    <p:sldId id="266" r:id="rId12"/>
    <p:sldId id="268" r:id="rId13"/>
    <p:sldId id="269" r:id="rId14"/>
    <p:sldId id="270" r:id="rId15"/>
    <p:sldId id="267" r:id="rId16"/>
    <p:sldId id="271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654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78BF6-F4BF-428F-98BE-AE8553F78FDA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7A6F4-2695-43CB-A5BF-81D34410A90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906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7A6F4-2695-43CB-A5BF-81D34410A908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55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AF72A13-CEB6-4E1B-976E-F5C71BBA1162}" type="datetimeFigureOut">
              <a:rPr lang="uk-UA" smtClean="0"/>
              <a:t>03.02.2014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25A4489-BD74-43FF-A8C6-6F86AEE96666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4412192" cy="151573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i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Я – класний керівник</a:t>
            </a:r>
            <a:endParaRPr lang="uk-UA" sz="4800" b="1" i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022764" y="-18473"/>
            <a:ext cx="7139709" cy="6890328"/>
          </a:xfrm>
          <a:custGeom>
            <a:avLst/>
            <a:gdLst>
              <a:gd name="connsiteX0" fmla="*/ 0 w 7139709"/>
              <a:gd name="connsiteY0" fmla="*/ 5070764 h 6890328"/>
              <a:gd name="connsiteX1" fmla="*/ 5726545 w 7139709"/>
              <a:gd name="connsiteY1" fmla="*/ 0 h 6890328"/>
              <a:gd name="connsiteX2" fmla="*/ 7139709 w 7139709"/>
              <a:gd name="connsiteY2" fmla="*/ 18473 h 6890328"/>
              <a:gd name="connsiteX3" fmla="*/ 7130472 w 7139709"/>
              <a:gd name="connsiteY3" fmla="*/ 6890328 h 6890328"/>
              <a:gd name="connsiteX4" fmla="*/ 1533236 w 7139709"/>
              <a:gd name="connsiteY4" fmla="*/ 6881091 h 6890328"/>
              <a:gd name="connsiteX5" fmla="*/ 0 w 7139709"/>
              <a:gd name="connsiteY5" fmla="*/ 5070764 h 689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39709" h="6890328">
                <a:moveTo>
                  <a:pt x="0" y="5070764"/>
                </a:moveTo>
                <a:lnTo>
                  <a:pt x="5726545" y="0"/>
                </a:lnTo>
                <a:lnTo>
                  <a:pt x="7139709" y="18473"/>
                </a:lnTo>
                <a:lnTo>
                  <a:pt x="7130472" y="6890328"/>
                </a:lnTo>
                <a:lnTo>
                  <a:pt x="1533236" y="6881091"/>
                </a:lnTo>
                <a:lnTo>
                  <a:pt x="0" y="5070764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лилиния 6"/>
          <p:cNvSpPr/>
          <p:nvPr/>
        </p:nvSpPr>
        <p:spPr>
          <a:xfrm>
            <a:off x="0" y="2420889"/>
            <a:ext cx="3707904" cy="4437112"/>
          </a:xfrm>
          <a:custGeom>
            <a:avLst/>
            <a:gdLst>
              <a:gd name="connsiteX0" fmla="*/ 0 w 3491345"/>
              <a:gd name="connsiteY0" fmla="*/ 3029527 h 3943927"/>
              <a:gd name="connsiteX1" fmla="*/ 3408218 w 3491345"/>
              <a:gd name="connsiteY1" fmla="*/ 3943927 h 3943927"/>
              <a:gd name="connsiteX2" fmla="*/ 3491345 w 3491345"/>
              <a:gd name="connsiteY2" fmla="*/ 1034472 h 3943927"/>
              <a:gd name="connsiteX3" fmla="*/ 1801091 w 3491345"/>
              <a:gd name="connsiteY3" fmla="*/ 0 h 3943927"/>
              <a:gd name="connsiteX4" fmla="*/ 0 w 3491345"/>
              <a:gd name="connsiteY4" fmla="*/ 1108363 h 3943927"/>
              <a:gd name="connsiteX5" fmla="*/ 0 w 3491345"/>
              <a:gd name="connsiteY5" fmla="*/ 3029527 h 394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345" h="3943927">
                <a:moveTo>
                  <a:pt x="0" y="3029527"/>
                </a:moveTo>
                <a:lnTo>
                  <a:pt x="3408218" y="3943927"/>
                </a:lnTo>
                <a:lnTo>
                  <a:pt x="3491345" y="1034472"/>
                </a:lnTo>
                <a:lnTo>
                  <a:pt x="1801091" y="0"/>
                </a:lnTo>
                <a:lnTo>
                  <a:pt x="0" y="1108363"/>
                </a:lnTo>
                <a:lnTo>
                  <a:pt x="0" y="3029527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309" r="-25817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Golovatenko_Mar_ya_-_Procshavaj_r_dna_shkolo_m_nus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">
        <p14:prism isContent="1"/>
      </p:transition>
    </mc:Choice>
    <mc:Fallback xmlns="">
      <p:transition spd="slow" advTm="4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GALINA\FOTO\2013\жовква крехів 08.06\P122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2" y="116633"/>
            <a:ext cx="2376264" cy="316835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GALINA\FOTO\2013\жовква крехів 08.06\P1220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2263045" cy="301739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GALINA\FOTO\2013\жовква крехів 08.06\P1220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38" y="398846"/>
            <a:ext cx="3471900" cy="2603925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:\GALINA\FOTO\2013\жовква крехів 08.06\SAM_1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61119"/>
            <a:ext cx="3140150" cy="176592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GALINA\FOTO\2013\жовква крехів 08.06\SAM_12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1083"/>
            <a:ext cx="1783955" cy="317221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:\GALINA\FOTO\2013\жовква крехів 08.06\SAM_12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88" y="4972369"/>
            <a:ext cx="3140150" cy="176592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0534" y="5157192"/>
            <a:ext cx="36776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Перша  </a:t>
            </a:r>
            <a:r>
              <a:rPr lang="ru-RU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спільна</a:t>
            </a:r>
            <a:r>
              <a:rPr lang="ru-RU" sz="36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r>
              <a:rPr lang="ru-RU" sz="36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подорож</a:t>
            </a:r>
            <a:endParaRPr lang="ru-RU" sz="36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67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">
        <p14:prism isContent="1"/>
      </p:transition>
    </mc:Choice>
    <mc:Fallback xmlns="">
      <p:transition spd="slow" advTm="5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GALINA\FOTO\фото 19.11 паровоз\103SSCAM\SNC00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42" y="2091611"/>
            <a:ext cx="2644750" cy="198356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GALINA\FOTO\фото 19.11 паровоз\103SSCAM\SNC00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9422">
            <a:off x="519967" y="3363777"/>
            <a:ext cx="2731583" cy="2048687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GALINA\FOTO\фото 19.11 паровоз\103SSCAM\SNC00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962"/>
            <a:ext cx="2808312" cy="210623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 \Затильна_Г_Л_ ТЗОШ_11\5_Позакласна робота\класний керівник\день самоврядування\SAM_02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20" y="1988840"/>
            <a:ext cx="2592067" cy="194421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 \Затильна_Г_Л_ ТЗОШ_11\5_Позакласна робота\класний керівник\день самоврядування\SAM_02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5539"/>
            <a:ext cx="2694615" cy="202113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 \Затильна_Г_Л_ ТЗОШ_11\5_Позакласна робота\класний керівник\день самоврядування\SAM_02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669">
            <a:off x="4724276" y="3648869"/>
            <a:ext cx="2582133" cy="1936765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5633953"/>
            <a:ext cx="21755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Веселий</a:t>
            </a:r>
          </a:p>
          <a:p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потяг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5476949"/>
            <a:ext cx="20105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День</a:t>
            </a:r>
          </a:p>
          <a:p>
            <a:pPr algn="r"/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школи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3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3">
        <p14:prism isContent="1"/>
      </p:transition>
    </mc:Choice>
    <mc:Fallback xmlns="">
      <p:transition spd="slow" advTm="5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 \Затильна_Г_Л_ ТЗОШ_11\5_Позакласна робота\класний керівник\Новий клас\SAM_0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494070" cy="332514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 \Затильна_Г_Л_ ТЗОШ_11\5_Позакласна робота\класний керівник\Новий клас\SAM_0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3067993" cy="230119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 \Затильна_Г_Л_ ТЗОШ_11\5_Позакласна робота\класний керівник\прибирання території школи\SAM_0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249"/>
            <a:ext cx="3044701" cy="228372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 \Затильна_Г_Л_ ТЗОШ_11\5_Позакласна робота\класний керівник\прибирання території школи\SAM_00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45544"/>
            <a:ext cx="3044701" cy="228372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5517232"/>
            <a:ext cx="58047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Мандруємо</a:t>
            </a:r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околицями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">
        <p14:prism isContent="1"/>
      </p:transition>
    </mc:Choice>
    <mc:Fallback xmlns="">
      <p:transition spd="slow" advTm="5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 \Затильна_Г_Л_ ТЗОШ_11\5_Позакласна робота\класний керівник\психологи\SAM_1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89570"/>
            <a:ext cx="3476749" cy="260778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 \Затильна_Г_Л_ ТЗОШ_11\5_Позакласна робота\класний керівник\психологи\SAM_1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2644" y="648544"/>
            <a:ext cx="2400062" cy="180020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 \Затильна_Г_Л_ ТЗОШ_11\5_Позакласна робота\класний керівник\психологи\SAM_11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7606" y="669441"/>
            <a:ext cx="3271169" cy="245358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 \Затильна_Г_Л_ ТЗОШ_11\5_Позакласна робота\класний керівник\психологи\SAM_11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8" y="3580832"/>
            <a:ext cx="2448272" cy="183636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 \Затильна_Г_Л_ ТЗОШ_11\5_Позакласна робота\класний керівник\психологи\SAM_11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476749" cy="260778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5630" y="5889466"/>
            <a:ext cx="5894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Психологічний</a:t>
            </a:r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тренінг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7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">
        <p14:prism isContent="1"/>
      </p:transition>
    </mc:Choice>
    <mc:Fallback xmlns="">
      <p:transition spd="slow" advTm="5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 \Затильна_Г_Л_ ТЗОШ_11\5_Позакласна робота\класний керівник\пожарка\SAM_1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32144"/>
            <a:ext cx="3168352" cy="237646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 \Затильна_Г_Л_ ТЗОШ_11\5_Позакласна робота\класний керівник\пожарка\SAM_1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2448272" cy="183636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 \Затильна_Г_Л_ ТЗОШ_11\5_Позакласна робота\класний керівник\пожарка\SAM_1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99144"/>
            <a:ext cx="2952328" cy="221443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 \Затильна_Г_Л_ ТЗОШ_11\5_Позакласна робота\класний керівник\пожарка\SAM_1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1824"/>
            <a:ext cx="2232247" cy="167432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 \Затильна_Г_Л_ ТЗОШ_11\5_Позакласна робота\класний керівник\пожарка\SAM_11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1824"/>
            <a:ext cx="2593778" cy="1945499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:\ \Затильна_Г_Л_ ТЗОШ_11\5_Позакласна робота\класний керівник\пожарка\SAM_11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95157"/>
            <a:ext cx="2677071" cy="200797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4854" y="5787606"/>
            <a:ext cx="41841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Юні</a:t>
            </a:r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пожежники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1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">
        <p14:prism isContent="1"/>
      </p:transition>
    </mc:Choice>
    <mc:Fallback xmlns="">
      <p:transition spd="slow" advTm="5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 \Затильна_Г_Л_ ТЗОШ_11\5_Позакласна робота\класний керівник\Ми театрали\SAM_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656"/>
            <a:ext cx="4422058" cy="2486827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 \Затильна_Г_Л_ ТЗОШ_11\5_Позакласна робота\класний керівник\Ми театрали\SAM_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17" y="2819483"/>
            <a:ext cx="3909174" cy="219839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 \Затильна_Г_Л_ ТЗОШ_11\5_Позакласна робота\класний керівник\Ми театрали\SAM_0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81229"/>
            <a:ext cx="4134026" cy="2324847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229200"/>
            <a:ext cx="29658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Ми – </a:t>
            </a:r>
          </a:p>
          <a:p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театрали</a:t>
            </a:r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!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7" name="Picture 5" descr="H:\ \Затильна_Г_Л_ ТЗОШ_11\5_Позакласна робота\класний керівник\Ми театрали\SAM_0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5" y="548680"/>
            <a:ext cx="2915742" cy="163972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64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">
        <p14:prism isContent="1"/>
      </p:transition>
    </mc:Choice>
    <mc:Fallback xmlns="">
      <p:transition spd="slow" advTm="4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ld9.mycdn.me/getImage?photoId=450914406547&amp;photoType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7"/>
            <a:ext cx="3798437" cy="284882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ld9.mycdn.me/getImage?photoId=450168875667&amp;photoType=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502"/>
            <a:ext cx="2304256" cy="345638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ld9.mycdn.me/getImage?photoId=450168875923&amp;photoType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2160240" cy="324036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88426" y="6457890"/>
            <a:ext cx="25922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(</a:t>
            </a:r>
            <a:r>
              <a:rPr lang="ru-RU" sz="2000" b="0" i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К.О. </a:t>
            </a:r>
            <a:r>
              <a:rPr lang="ru-RU" sz="2000" b="0" i="1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Конраді</a:t>
            </a:r>
            <a:r>
              <a:rPr lang="ru-RU" sz="2000" b="0" i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)</a:t>
            </a:r>
            <a:endParaRPr lang="uk-UA" sz="2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3" y="5035621"/>
            <a:ext cx="896448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«Наше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завдання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не в тому,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щоб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зробити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себе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необхідними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нашим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дітям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, а в тому,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щоб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допомогти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їм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навчитися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по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можливості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cap="none" spc="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обходитися</a:t>
            </a:r>
            <a:r>
              <a:rPr lang="ru-RU" sz="2800" b="1" i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 без нас» </a:t>
            </a:r>
            <a:endParaRPr lang="uk-UA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1">
        <p14:prism isContent="1"/>
      </p:transition>
    </mc:Choice>
    <mc:Fallback xmlns="">
      <p:transition spd="slow" advTm="11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36" y="44624"/>
            <a:ext cx="3335119" cy="102027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Історія перша </a:t>
            </a:r>
            <a:br>
              <a:rPr lang="uk-UA" sz="4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(2006-2012 </a:t>
            </a:r>
            <a:r>
              <a:rPr lang="uk-UA" b="1" cap="none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р.р</a:t>
            </a:r>
            <a:r>
              <a:rPr lang="uk-UA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.)</a:t>
            </a:r>
            <a:endParaRPr lang="uk-UA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IMG_01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3609121" cy="270684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G_22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10101" r="632" b="2806"/>
          <a:stretch>
            <a:fillRect/>
          </a:stretch>
        </p:blipFill>
        <p:spPr bwMode="auto">
          <a:xfrm>
            <a:off x="2591307" y="4055826"/>
            <a:ext cx="3651747" cy="258873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2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t="39928" r="21623" b="1746"/>
          <a:stretch>
            <a:fillRect/>
          </a:stretch>
        </p:blipFill>
        <p:spPr bwMode="auto">
          <a:xfrm>
            <a:off x="5778501" y="2505614"/>
            <a:ext cx="3365499" cy="230805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G_22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837">
            <a:off x="911527" y="1414846"/>
            <a:ext cx="3084809" cy="2313607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G_22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6" y="4055826"/>
            <a:ext cx="1916195" cy="2553999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243054" y="5445224"/>
            <a:ext cx="2897955" cy="1020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Родинні свята, дискотеки</a:t>
            </a:r>
            <a:endParaRPr lang="uk-UA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15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9">
        <p14:prism isContent="1"/>
      </p:transition>
    </mc:Choice>
    <mc:Fallback xmlns="">
      <p:transition spd="slow" advTm="5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02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/>
          <a:stretch>
            <a:fillRect/>
          </a:stretch>
        </p:blipFill>
        <p:spPr bwMode="auto">
          <a:xfrm>
            <a:off x="299835" y="332656"/>
            <a:ext cx="3264053" cy="264777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140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/>
          <a:stretch>
            <a:fillRect/>
          </a:stretch>
        </p:blipFill>
        <p:spPr bwMode="auto">
          <a:xfrm>
            <a:off x="4752857" y="332656"/>
            <a:ext cx="4038588" cy="263945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_02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23026"/>
          <a:stretch>
            <a:fillRect/>
          </a:stretch>
        </p:blipFill>
        <p:spPr bwMode="auto">
          <a:xfrm>
            <a:off x="4427984" y="3561027"/>
            <a:ext cx="4400302" cy="304869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G_0277"/>
          <p:cNvSpPr>
            <a:spLocks noChangeArrowheads="1"/>
          </p:cNvSpPr>
          <p:nvPr/>
        </p:nvSpPr>
        <p:spPr bwMode="auto">
          <a:xfrm>
            <a:off x="2627784" y="2364124"/>
            <a:ext cx="2871787" cy="2316163"/>
          </a:xfrm>
          <a:prstGeom prst="roundRect">
            <a:avLst>
              <a:gd name="adj" fmla="val 30722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5229200"/>
            <a:ext cx="24513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Козацькі</a:t>
            </a:r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фестини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9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8">
        <p14:prism isContent="1"/>
      </p:transition>
    </mc:Choice>
    <mc:Fallback xmlns="">
      <p:transition spd="slow" advTm="5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01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b="21689"/>
          <a:stretch>
            <a:fillRect/>
          </a:stretch>
        </p:blipFill>
        <p:spPr bwMode="auto">
          <a:xfrm>
            <a:off x="4139952" y="269450"/>
            <a:ext cx="1792983" cy="125503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200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3255"/>
            <a:ext cx="2505278" cy="3339906"/>
          </a:xfrm>
          <a:prstGeom prst="rect">
            <a:avLst/>
          </a:prstGeom>
          <a:solidFill>
            <a:srgbClr val="FFC000"/>
          </a:solidFill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PA20007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1" y="208372"/>
            <a:ext cx="3507165" cy="2632225"/>
          </a:xfrm>
          <a:prstGeom prst="rect">
            <a:avLst/>
          </a:prstGeom>
          <a:solidFill>
            <a:srgbClr val="FFC000"/>
          </a:solidFill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PA2000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20477" b="8875"/>
          <a:stretch>
            <a:fillRect/>
          </a:stretch>
        </p:blipFill>
        <p:spPr bwMode="auto">
          <a:xfrm>
            <a:off x="5182" y="4858663"/>
            <a:ext cx="3558706" cy="1956855"/>
          </a:xfrm>
          <a:prstGeom prst="rect">
            <a:avLst/>
          </a:prstGeom>
          <a:solidFill>
            <a:srgbClr val="FFC000"/>
          </a:solidFill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9" name="Picture 7" descr="PA2000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t="16768" b="13110"/>
          <a:stretch>
            <a:fillRect/>
          </a:stretch>
        </p:blipFill>
        <p:spPr bwMode="auto">
          <a:xfrm>
            <a:off x="3419872" y="1751797"/>
            <a:ext cx="3265494" cy="2085619"/>
          </a:xfrm>
          <a:prstGeom prst="rect">
            <a:avLst/>
          </a:prstGeom>
          <a:solidFill>
            <a:srgbClr val="FFC000"/>
          </a:solidFill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0" name="Picture 8" descr="PA2000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0566" r="12193" b="6302"/>
          <a:stretch>
            <a:fillRect/>
          </a:stretch>
        </p:blipFill>
        <p:spPr bwMode="auto">
          <a:xfrm>
            <a:off x="1196724" y="3109976"/>
            <a:ext cx="3254597" cy="2092030"/>
          </a:xfrm>
          <a:prstGeom prst="rect">
            <a:avLst/>
          </a:prstGeom>
          <a:solidFill>
            <a:srgbClr val="FFC000"/>
          </a:solidFill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4932040" y="5589240"/>
            <a:ext cx="36471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Подорожуємо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1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">
        <p14:prism isContent="1"/>
      </p:transition>
    </mc:Choice>
    <mc:Fallback xmlns="">
      <p:transition spd="slow" advTm="3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SAM_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4" t="17390" r="311" b="8968"/>
          <a:stretch>
            <a:fillRect/>
          </a:stretch>
        </p:blipFill>
        <p:spPr bwMode="auto">
          <a:xfrm rot="5961798">
            <a:off x="2505951" y="444446"/>
            <a:ext cx="2446683" cy="182154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AM_07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5491">
            <a:off x="14318" y="134837"/>
            <a:ext cx="2717800" cy="2039937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SAM_01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73" y="2018480"/>
            <a:ext cx="2952328" cy="221079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_03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18863" r="17230"/>
          <a:stretch>
            <a:fillRect/>
          </a:stretch>
        </p:blipFill>
        <p:spPr bwMode="auto">
          <a:xfrm>
            <a:off x="158347" y="2564904"/>
            <a:ext cx="2343150" cy="1965325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AM_0237"/>
          <p:cNvPicPr>
            <a:picLocks noChangeAspect="1" noChangeArrowheads="1"/>
          </p:cNvPicPr>
          <p:nvPr/>
        </p:nvPicPr>
        <p:blipFill>
          <a:blip r:embed="rId7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 r="16011" b="5022"/>
          <a:stretch>
            <a:fillRect/>
          </a:stretch>
        </p:blipFill>
        <p:spPr bwMode="auto">
          <a:xfrm>
            <a:off x="6444208" y="127747"/>
            <a:ext cx="2547938" cy="2098675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51130" y="5301208"/>
            <a:ext cx="31293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40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</a:t>
            </a:r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раючись</a:t>
            </a:r>
            <a:endParaRPr lang="ru-RU" sz="40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algn="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навчаємось</a:t>
            </a:r>
            <a:endParaRPr lang="ru-RU" sz="4000" b="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" name="Picture 7" descr="F:\GALINA\FOTO\рома ром мої діти 2011\SAM_0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61944"/>
            <a:ext cx="2619810" cy="196432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GALINA\FOTO\яяя\SAM_00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804" y="4005064"/>
            <a:ext cx="2985683" cy="223945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0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2">
        <p14:prism isContent="1"/>
      </p:transition>
    </mc:Choice>
    <mc:Fallback xmlns="">
      <p:transition spd="slow" advTm="6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:\GALINA\FOTO\парк біля церкви 10 клас\SAM_0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5" y="4041068"/>
            <a:ext cx="3393427" cy="254438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M_08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10374" b="13257"/>
          <a:stretch>
            <a:fillRect/>
          </a:stretch>
        </p:blipFill>
        <p:spPr bwMode="auto">
          <a:xfrm>
            <a:off x="287524" y="242900"/>
            <a:ext cx="2988331" cy="2221140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GALINA\FOTO\квіти садили паска ост дзвінок\SAM_0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20" y="251122"/>
            <a:ext cx="2902803" cy="217651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GALINA\FOTO\квіти садили паска ост дзвінок\SAM_0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8" y="4437112"/>
            <a:ext cx="2983123" cy="223673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GALINA\FOTO\квіти садили паска ост дзвінок\SAM_04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2592990" cy="194421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uld9.mycdn.me/getImage?photoId=421421033107&amp;photoType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89" y="3212976"/>
            <a:ext cx="2592288" cy="194421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">
        <p14:prism isContent="1"/>
      </p:transition>
    </mc:Choice>
    <mc:Fallback xmlns="">
      <p:transition spd="slow" advTm="5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://itd2.mycdn.me/getImage?photoId=377752346259&amp;photoType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45" y="326108"/>
            <a:ext cx="2376669" cy="232500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ia100.mycdn.me/getImage?photoId=389724008733&amp;photoType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8" y="260648"/>
            <a:ext cx="3672408" cy="245592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td2.mycdn.me/getImage?photoId=424006686611&amp;photoType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79" y="4172711"/>
            <a:ext cx="3726414" cy="248427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td2.mycdn.me/getImage?photoId=444053533075&amp;photoType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82819"/>
            <a:ext cx="3823625" cy="254908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td2.mycdn.me/getImage?photoId=423752152467&amp;photoType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77" y="1844824"/>
            <a:ext cx="3624403" cy="271830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0">
        <p14:prism isContent="1"/>
      </p:transition>
    </mc:Choice>
    <mc:Fallback xmlns="">
      <p:transition spd="slow" advTm="7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ia124.mycdn.me/getImage?photoId=459375570924&amp;photoType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5013984" cy="3760488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ld9.mycdn.me/getImage?photoId=450503454355&amp;photoType=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7542"/>
            <a:ext cx="4392488" cy="2925467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3335119" cy="102027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Нова історія</a:t>
            </a:r>
            <a:br>
              <a:rPr lang="uk-UA" sz="4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(з 2012 р.)</a:t>
            </a:r>
            <a:endParaRPr lang="uk-UA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3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">
        <p14:prism isContent="1"/>
      </p:transition>
    </mc:Choice>
    <mc:Fallback xmlns="">
      <p:transition spd="slow" advTm="3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GALINA\FOTO\2012 нова історія\getImage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61" y="412069"/>
            <a:ext cx="4886672" cy="3665004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ttp://itd3.mycdn.me/getImage?photoId=497025859833&amp;photoType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2880320" cy="192021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9370" y="5517232"/>
            <a:ext cx="41969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i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Познайомились</a:t>
            </a:r>
            <a:r>
              <a:rPr lang="ru-RU" sz="40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!</a:t>
            </a:r>
            <a:endParaRPr lang="ru-RU" sz="40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Picture 3" descr="H:\ \Затильна_Г_Л_ ТЗОШ_11\5_Позакласна робота\класний керівник\день школи\DSCN76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17368" r="13998" b="21346"/>
          <a:stretch/>
        </p:blipFill>
        <p:spPr bwMode="auto">
          <a:xfrm>
            <a:off x="148060" y="443493"/>
            <a:ext cx="3282504" cy="1969503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 \Затильна_Г_Л_ ТЗОШ_11\5_Позакласна робота\класний керівник\день школи\DSCN74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39" y="4818789"/>
            <a:ext cx="2667050" cy="1999886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5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0">
        <p14:prism isContent="1"/>
      </p:transition>
    </mc:Choice>
    <mc:Fallback xmlns="">
      <p:transition spd="slow" advTm="7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139</TotalTime>
  <Words>70</Words>
  <Application>Microsoft Office PowerPoint</Application>
  <PresentationFormat>Экран (4:3)</PresentationFormat>
  <Paragraphs>24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Углы</vt:lpstr>
      <vt:lpstr>Я – класний керівник</vt:lpstr>
      <vt:lpstr>Історія перша  (2006-2012 р.р.)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 історія (з 2012 р.)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класний керівник</dc:title>
  <dc:creator>1</dc:creator>
  <cp:lastModifiedBy>1</cp:lastModifiedBy>
  <cp:revision>30</cp:revision>
  <dcterms:created xsi:type="dcterms:W3CDTF">2014-02-03T19:04:39Z</dcterms:created>
  <dcterms:modified xsi:type="dcterms:W3CDTF">2014-02-03T22:05:30Z</dcterms:modified>
</cp:coreProperties>
</file>