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56" r:id="rId2"/>
    <p:sldId id="360" r:id="rId3"/>
    <p:sldId id="359" r:id="rId4"/>
    <p:sldId id="362" r:id="rId5"/>
    <p:sldId id="372" r:id="rId6"/>
    <p:sldId id="374" r:id="rId7"/>
    <p:sldId id="373" r:id="rId8"/>
  </p:sldIdLst>
  <p:sldSz cx="9144000" cy="6858000" type="screen4x3"/>
  <p:notesSz cx="6759575" cy="9867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000066"/>
    <a:srgbClr val="6600CC"/>
    <a:srgbClr val="009999"/>
    <a:srgbClr val="000099"/>
    <a:srgbClr val="FFFFFF"/>
    <a:srgbClr val="9966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E4B6EB5-93D1-4544-BB4E-838A55DB3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5947-D224-44CE-BE4F-F3631CB95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1F08-9B25-40E4-B0AA-159515990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0C43-F38F-454D-BCB3-088E5D9B0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015C-68DF-436E-94BD-216FD179E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9733-C1D8-46B4-87D0-64693E21C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87D2-2745-4DDB-B49A-4EE595F5B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292E-EC34-4C03-A974-2769AD8F5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8BF8-5711-448E-9984-77B613698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6EE6-5CAE-411E-AE4E-3F15D7DAF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E33C-F126-4B20-A1AF-E8C2B2F81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6016516-4C03-4C0D-BD70-1B2C45991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52" name="Picture 8" descr="SAM_01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5" r="19863"/>
          <a:stretch/>
        </p:blipFill>
        <p:spPr bwMode="auto">
          <a:xfrm>
            <a:off x="4062850" y="3002835"/>
            <a:ext cx="4466851" cy="2876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85351" name="WordArt 7"/>
          <p:cNvSpPr>
            <a:spLocks noChangeArrowheads="1" noChangeShapeType="1" noTextEdit="1"/>
          </p:cNvSpPr>
          <p:nvPr/>
        </p:nvSpPr>
        <p:spPr bwMode="auto">
          <a:xfrm>
            <a:off x="576700" y="540325"/>
            <a:ext cx="6972300" cy="390092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7341"/>
              </a:avLst>
            </a:prstTxWarp>
          </a:bodyPr>
          <a:lstStyle/>
          <a:p>
            <a:pPr algn="l"/>
            <a:r>
              <a:rPr lang="uk-UA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"Ключі</a:t>
            </a:r>
          </a:p>
          <a:p>
            <a:pPr algn="l"/>
            <a:r>
              <a:rPr lang="uk-UA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від форту</a:t>
            </a:r>
          </a:p>
          <a:p>
            <a:pPr algn="l"/>
            <a:r>
              <a:rPr lang="uk-UA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МІФ"</a:t>
            </a:r>
            <a:endParaRPr lang="uk-UA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/>
            </a:endParaRPr>
          </a:p>
        </p:txBody>
      </p:sp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9" t="18320" r="16026" b="18669"/>
          <a:stretch>
            <a:fillRect/>
          </a:stretch>
        </p:blipFill>
        <p:spPr bwMode="auto">
          <a:xfrm rot="-413123">
            <a:off x="689675" y="4301078"/>
            <a:ext cx="3121332" cy="207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Описание: K:\тиждень інформ та математики\Рисунок2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71" y="32253"/>
            <a:ext cx="547155" cy="50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Дет Волшебники Двора - Капитошка минус хит (mp3ostrov.com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5879655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19">
        <p14:ripple dir="rd"/>
      </p:transition>
    </mc:Choice>
    <mc:Fallback>
      <p:transition spd="slow" advTm="4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7" name="Picture 7" descr="SAM_05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77" y="4277428"/>
            <a:ext cx="3871408" cy="2177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4" name="Picture 4" descr="SAM_05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69"/>
          <a:stretch>
            <a:fillRect/>
          </a:stretch>
        </p:blipFill>
        <p:spPr bwMode="auto">
          <a:xfrm rot="19034572">
            <a:off x="-137960" y="569138"/>
            <a:ext cx="4522788" cy="3906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673281" y="32253"/>
            <a:ext cx="3353745" cy="508072"/>
            <a:chOff x="4673281" y="32253"/>
            <a:chExt cx="3353745" cy="508072"/>
          </a:xfrm>
        </p:grpSpPr>
        <p:pic>
          <p:nvPicPr>
            <p:cNvPr id="7" name="Рисунок 6" descr="Описание: K:\тиждень інформ та математики\Рисунок2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871" y="32253"/>
              <a:ext cx="547155" cy="50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673281" y="174388"/>
              <a:ext cx="2806590" cy="3414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</a:bodyPr>
            <a:lstStyle/>
            <a:p>
              <a:pPr algn="l"/>
              <a:r>
                <a:rPr lang="uk-UA" sz="3600" kern="1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Impact"/>
                </a:rPr>
                <a:t>"</a:t>
              </a:r>
              <a:r>
                <a:rPr lang="uk-UA" sz="3600" kern="1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Impact"/>
                </a:rPr>
                <a:t>Ключі від форту МІФ"</a:t>
              </a:r>
              <a:endParaRPr lang="uk-UA" sz="36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endParaRPr>
            </a:p>
          </p:txBody>
        </p:sp>
      </p:grpSp>
      <p:pic>
        <p:nvPicPr>
          <p:cNvPr id="189448" name="Picture 8" descr="G:\ \Затильна_Г_Л_ ТЗОШ_11\5_Позакласна робота\ключі від форту МІФ\SNC001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41" y="2785106"/>
            <a:ext cx="2424197" cy="1818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50" name="Picture 10" descr="G:\ \Затильна_Г_Л_ ТЗОШ_11\5_Позакласна робота\ключі від форту МІФ\SNC001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86" y="738600"/>
            <a:ext cx="3138299" cy="2353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51" name="Picture 11" descr="G:\ \Затильна_Г_Л_ ТЗОШ_11\5_Позакласна робота\ключі від форту МІФ\SNC001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8" y="4529275"/>
            <a:ext cx="2567463" cy="1925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981">
        <p14:ripple/>
      </p:transition>
    </mc:Choice>
    <mc:Fallback>
      <p:transition spd="slow" advTm="5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1" name="Picture 5" descr="SAM_06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8"/>
          <a:stretch>
            <a:fillRect/>
          </a:stretch>
        </p:blipFill>
        <p:spPr bwMode="auto">
          <a:xfrm rot="18848690">
            <a:off x="563743" y="727927"/>
            <a:ext cx="3570166" cy="3337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2" name="Picture 6" descr="SAM_063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8"/>
          <a:stretch/>
        </p:blipFill>
        <p:spPr bwMode="auto">
          <a:xfrm>
            <a:off x="5278582" y="876985"/>
            <a:ext cx="3519053" cy="3137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673281" y="32253"/>
            <a:ext cx="3353745" cy="508072"/>
            <a:chOff x="4673281" y="32253"/>
            <a:chExt cx="3353745" cy="508072"/>
          </a:xfrm>
        </p:grpSpPr>
        <p:pic>
          <p:nvPicPr>
            <p:cNvPr id="8" name="Рисунок 7" descr="Описание: K:\тиждень інформ та математики\Рисунок2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871" y="32253"/>
              <a:ext cx="547155" cy="50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673281" y="174388"/>
              <a:ext cx="2806590" cy="3414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</a:bodyPr>
            <a:lstStyle/>
            <a:p>
              <a:pPr algn="l"/>
              <a:r>
                <a:rPr lang="uk-UA" sz="3600" kern="1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Impact"/>
                </a:rPr>
                <a:t>"</a:t>
              </a:r>
              <a:r>
                <a:rPr lang="uk-UA" sz="3600" kern="1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Impact"/>
                </a:rPr>
                <a:t>Ключі від форту МІФ"</a:t>
              </a:r>
              <a:endParaRPr lang="uk-UA" sz="36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endParaRPr>
            </a:p>
          </p:txBody>
        </p:sp>
      </p:grpSp>
      <p:pic>
        <p:nvPicPr>
          <p:cNvPr id="10" name="Picture 35" descr="SAM_09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35" y="3630504"/>
            <a:ext cx="3975821" cy="2819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352">
        <p14:ripple/>
      </p:transition>
    </mc:Choice>
    <mc:Fallback>
      <p:transition spd="slow" advTm="63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 descr="SAM_01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117467"/>
            <a:ext cx="2600902" cy="3469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3" name="Picture 5" descr="SAM_01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06087"/>
            <a:ext cx="3902075" cy="2925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5" name="Picture 7" descr="SAM_01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23" y="2392506"/>
            <a:ext cx="4094162" cy="307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673281" y="32253"/>
            <a:ext cx="3353745" cy="508072"/>
            <a:chOff x="4673281" y="32253"/>
            <a:chExt cx="3353745" cy="508072"/>
          </a:xfrm>
        </p:grpSpPr>
        <p:pic>
          <p:nvPicPr>
            <p:cNvPr id="9" name="Рисунок 8" descr="Описание: K:\тиждень інформ та математики\Рисунок2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871" y="32253"/>
              <a:ext cx="547155" cy="50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673281" y="174388"/>
              <a:ext cx="2806590" cy="3414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</a:bodyPr>
            <a:lstStyle/>
            <a:p>
              <a:pPr algn="l"/>
              <a:r>
                <a:rPr lang="uk-UA" sz="3600" kern="1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Impact"/>
                </a:rPr>
                <a:t>"</a:t>
              </a:r>
              <a:r>
                <a:rPr lang="uk-UA" sz="3600" kern="1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Impact"/>
                </a:rPr>
                <a:t>Ключі від форту МІФ"</a:t>
              </a:r>
              <a:endParaRPr lang="uk-UA" sz="36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8481">
        <p14:ripple/>
      </p:transition>
    </mc:Choice>
    <mc:Fallback>
      <p:transition spd="slow" advTm="84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673281" y="32253"/>
            <a:ext cx="3353745" cy="508072"/>
            <a:chOff x="4673281" y="32253"/>
            <a:chExt cx="3353745" cy="508072"/>
          </a:xfrm>
        </p:grpSpPr>
        <p:pic>
          <p:nvPicPr>
            <p:cNvPr id="5" name="Рисунок 4" descr="Описание: K:\тиждень інформ та математики\Рисунок2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871" y="32253"/>
              <a:ext cx="547155" cy="50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673281" y="174388"/>
              <a:ext cx="2806590" cy="3414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</a:bodyPr>
            <a:lstStyle/>
            <a:p>
              <a:pPr algn="l"/>
              <a:r>
                <a:rPr lang="uk-UA" sz="3600" kern="1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Impact"/>
                </a:rPr>
                <a:t>"</a:t>
              </a:r>
              <a:r>
                <a:rPr lang="uk-UA" sz="3600" kern="1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Impact"/>
                </a:rPr>
                <a:t>Ключі від форту МІФ"</a:t>
              </a:r>
              <a:endParaRPr lang="uk-UA" sz="36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endParaRPr>
            </a:p>
          </p:txBody>
        </p:sp>
      </p:grpSp>
      <p:pic>
        <p:nvPicPr>
          <p:cNvPr id="7" name="Picture 37" descr="DSC024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3" y="684069"/>
            <a:ext cx="5762625" cy="4076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AM_02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5" y="3297888"/>
            <a:ext cx="3902075" cy="2925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9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130">
        <p14:ripple/>
      </p:transition>
    </mc:Choice>
    <mc:Fallback>
      <p:transition spd="slow" advTm="31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SAM_09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14" y="868940"/>
            <a:ext cx="7543432" cy="5324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673281" y="32253"/>
            <a:ext cx="3353745" cy="508072"/>
            <a:chOff x="4673281" y="32253"/>
            <a:chExt cx="3353745" cy="508072"/>
          </a:xfrm>
        </p:grpSpPr>
        <p:pic>
          <p:nvPicPr>
            <p:cNvPr id="7" name="Рисунок 6" descr="Описание: K:\тиждень інформ та математики\Рисунок2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871" y="32253"/>
              <a:ext cx="547155" cy="50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673281" y="174388"/>
              <a:ext cx="2806590" cy="3414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</a:bodyPr>
            <a:lstStyle/>
            <a:p>
              <a:pPr algn="l"/>
              <a:r>
                <a:rPr lang="uk-UA" sz="3600" kern="1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Impact"/>
                </a:rPr>
                <a:t>"</a:t>
              </a:r>
              <a:r>
                <a:rPr lang="uk-UA" sz="3600" kern="1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Impact"/>
                </a:rPr>
                <a:t>Ключі від форту МІФ"</a:t>
              </a:r>
              <a:endParaRPr lang="uk-UA" sz="36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7731899"/>
      </p:ext>
    </p:extLst>
  </p:cSld>
  <p:clrMapOvr>
    <a:masterClrMapping/>
  </p:clrMapOvr>
  <p:transition advTm="659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673281" y="32253"/>
            <a:ext cx="3353745" cy="508072"/>
            <a:chOff x="4673281" y="32253"/>
            <a:chExt cx="3353745" cy="508072"/>
          </a:xfrm>
        </p:grpSpPr>
        <p:pic>
          <p:nvPicPr>
            <p:cNvPr id="5" name="Рисунок 4" descr="Описание: K:\тиждень інформ та математики\Рисунок2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871" y="32253"/>
              <a:ext cx="547155" cy="50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673281" y="174388"/>
              <a:ext cx="2806590" cy="3414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</a:bodyPr>
            <a:lstStyle/>
            <a:p>
              <a:pPr algn="l"/>
              <a:r>
                <a:rPr lang="uk-UA" sz="3600" kern="1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Impact"/>
                </a:rPr>
                <a:t>"</a:t>
              </a:r>
              <a:r>
                <a:rPr lang="uk-UA" sz="3600" kern="1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Impact"/>
                </a:rPr>
                <a:t>Ключі від форту МІФ"</a:t>
              </a:r>
              <a:endParaRPr lang="uk-UA" sz="36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endParaRPr>
            </a:p>
          </p:txBody>
        </p:sp>
      </p:grpSp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9" t="18320" r="16026" b="18669"/>
          <a:stretch>
            <a:fillRect/>
          </a:stretch>
        </p:blipFill>
        <p:spPr bwMode="auto">
          <a:xfrm rot="-413123">
            <a:off x="906918" y="1118141"/>
            <a:ext cx="7532728" cy="500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16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809">
        <p14:ripple dir="lu"/>
      </p:transition>
    </mc:Choice>
    <mc:Fallback>
      <p:transition spd="slow" advTm="38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2311</TotalTime>
  <Words>42</Words>
  <Application>Microsoft Office PowerPoint</Application>
  <PresentationFormat>Экран (4:3)</PresentationFormat>
  <Paragraphs>9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sasha</dc:creator>
  <cp:lastModifiedBy>1</cp:lastModifiedBy>
  <cp:revision>83</cp:revision>
  <dcterms:created xsi:type="dcterms:W3CDTF">2007-04-29T10:48:11Z</dcterms:created>
  <dcterms:modified xsi:type="dcterms:W3CDTF">2014-02-03T16:20:32Z</dcterms:modified>
</cp:coreProperties>
</file>