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64" r:id="rId4"/>
    <p:sldId id="265" r:id="rId5"/>
    <p:sldId id="260" r:id="rId6"/>
    <p:sldId id="262" r:id="rId7"/>
    <p:sldId id="261" r:id="rId8"/>
  </p:sldIdLst>
  <p:sldSz cx="9144000" cy="6858000" type="screen4x3"/>
  <p:notesSz cx="6858000" cy="9144000"/>
  <p:photoAlbum layout="2picTitle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32C9CEA-CA44-4193-B400-4632AC18A9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3116E19-C029-4369-9C89-3DA39E18D813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7772400" cy="1829761"/>
          </a:xfrm>
        </p:spPr>
        <p:txBody>
          <a:bodyPr/>
          <a:lstStyle/>
          <a:p>
            <a:r>
              <a:rPr lang="uk-UA" i="1" dirty="0" smtClean="0">
                <a:latin typeface="Georgia" pitchFamily="18" charset="0"/>
              </a:rPr>
              <a:t>Клуб професійного спілкування</a:t>
            </a:r>
            <a:endParaRPr lang="uk-UA" i="1" dirty="0">
              <a:latin typeface="Georgia" pitchFamily="18" charset="0"/>
            </a:endParaRPr>
          </a:p>
        </p:txBody>
      </p:sp>
      <p:pic>
        <p:nvPicPr>
          <p:cNvPr id="3" name="Golovatenko_Mar_ya_-_Procshavaj_r_dna_shkolo_m_nus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181">
        <p14:doors dir="vert"/>
      </p:transition>
    </mc:Choice>
    <mc:Fallback>
      <p:transition spd="slow" advTm="3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5328592" cy="5976664"/>
          </a:xfrm>
        </p:spPr>
        <p:txBody>
          <a:bodyPr>
            <a:normAutofit fontScale="90000"/>
          </a:bodyPr>
          <a:lstStyle/>
          <a:p>
            <a:pPr algn="just"/>
            <a:r>
              <a:rPr lang="uk-UA" dirty="0" smtClean="0"/>
              <a:t>	</a:t>
            </a:r>
            <a:r>
              <a:rPr lang="uk-UA" sz="3100" b="0" i="1" dirty="0" smtClean="0">
                <a:latin typeface="Georgia" pitchFamily="18" charset="0"/>
              </a:rPr>
              <a:t>Я, активний учасник проведення на базі школи «Клубу професійного </a:t>
            </a:r>
            <a:r>
              <a:rPr lang="uk-UA" sz="3100" b="0" i="1" dirty="0" err="1" smtClean="0">
                <a:latin typeface="Georgia" pitchFamily="18" charset="0"/>
              </a:rPr>
              <a:t>спілку-вання</a:t>
            </a:r>
            <a:r>
              <a:rPr lang="uk-UA" sz="3100" b="0" i="1" dirty="0" smtClean="0">
                <a:latin typeface="Georgia" pitchFamily="18" charset="0"/>
              </a:rPr>
              <a:t>», постійно діючого семінару вчителів математики м. Тернополя. Для педагогів проводяться відкриті уроки, «круглі столи», брифінги.</a:t>
            </a:r>
            <a:br>
              <a:rPr lang="uk-UA" sz="3100" b="0" i="1" dirty="0" smtClean="0">
                <a:latin typeface="Georgia" pitchFamily="18" charset="0"/>
              </a:rPr>
            </a:br>
            <a:r>
              <a:rPr lang="uk-UA" sz="3100" b="0" i="1" dirty="0" smtClean="0">
                <a:latin typeface="Georgia" pitchFamily="18" charset="0"/>
              </a:rPr>
              <a:t>Мною на першому засіданні був проведений урок-казка по темі «Довжина кола. Площа круга»  в 6 класі. </a:t>
            </a:r>
            <a:br>
              <a:rPr lang="uk-UA" sz="3100" b="0" i="1" dirty="0" smtClean="0">
                <a:latin typeface="Georgia" pitchFamily="18" charset="0"/>
              </a:rPr>
            </a:br>
            <a:endParaRPr lang="uk-UA" sz="3100" b="0" i="1" dirty="0">
              <a:latin typeface="Georgia" pitchFamily="18" charset="0"/>
            </a:endParaRPr>
          </a:p>
        </p:txBody>
      </p:sp>
      <p:pic>
        <p:nvPicPr>
          <p:cNvPr id="3" name="Picture 4" descr="C:\Users\1\Desktop\Новая папка\SAM_07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t="4166" r="14481" b="813"/>
          <a:stretch/>
        </p:blipFill>
        <p:spPr bwMode="auto">
          <a:xfrm>
            <a:off x="5868144" y="404664"/>
            <a:ext cx="2953990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19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6753">
        <p14:doors dir="vert"/>
      </p:transition>
    </mc:Choice>
    <mc:Fallback>
      <p:transition spd="slow" advTm="26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Затильна_Г_Л_ ТЗОШ_11\4_Розробки уроків\математика 6 клас Довжина кола. Площа круга\фотографії з уроку\SAM_0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952" y="1829517"/>
            <a:ext cx="4633411" cy="26056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7"/>
          <p:cNvSpPr txBox="1">
            <a:spLocks/>
          </p:cNvSpPr>
          <p:nvPr/>
        </p:nvSpPr>
        <p:spPr>
          <a:xfrm>
            <a:off x="5148064" y="5444873"/>
            <a:ext cx="3816424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Казкова математика</a:t>
            </a:r>
            <a:endParaRPr lang="uk-UA" sz="36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G:\Затильна_Г_Л_ ТЗОШ_11\4_Розробки уроків\математика 6 клас Довжина кола. Площа круга\фотографії з уроку\SAM_0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1129"/>
            <a:ext cx="2372066" cy="4217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Затильна_Г_Л_ ТЗОШ_11\4_Розробки уроків\математика 6 клас Довжина кола. Площа круга\фотографії з уроку\SAM_0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5" y="4221088"/>
            <a:ext cx="4153596" cy="23358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G:\Затильна_Г_Л_ ТЗОШ_11\4_Розробки уроків\математика 6 клас Довжина кола. Площа круга\фотографії з уроку\SAM_0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56" y="266511"/>
            <a:ext cx="3933220" cy="2211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4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102">
        <p14:doors dir="vert"/>
      </p:transition>
    </mc:Choice>
    <mc:Fallback>
      <p:transition spd="slow" advTm="61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50282" y="2636912"/>
            <a:ext cx="6958144" cy="1440160"/>
          </a:xfrm>
        </p:spPr>
        <p:txBody>
          <a:bodyPr>
            <a:normAutofit/>
          </a:bodyPr>
          <a:lstStyle/>
          <a:p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Обговорення уроку…</a:t>
            </a:r>
            <a:endParaRPr lang="uk-UA" sz="28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1" name="Picture 3" descr="C:\Users\1\Desktop\Новая папка\SAM_07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7" r="19496"/>
          <a:stretch/>
        </p:blipFill>
        <p:spPr bwMode="auto">
          <a:xfrm rot="19104442">
            <a:off x="5804559" y="3712802"/>
            <a:ext cx="2247841" cy="2202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SAM_06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005064"/>
            <a:ext cx="4631233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SAM_0609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4"/>
          <a:stretch/>
        </p:blipFill>
        <p:spPr>
          <a:xfrm>
            <a:off x="270845" y="260648"/>
            <a:ext cx="8599237" cy="2574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5132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794">
        <p14:doors dir="vert"/>
      </p:transition>
    </mc:Choice>
    <mc:Fallback>
      <p:transition spd="slow" advTm="47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6024" y="845840"/>
            <a:ext cx="4860032" cy="1143000"/>
          </a:xfrm>
        </p:spPr>
        <p:txBody>
          <a:bodyPr>
            <a:normAutofit/>
          </a:bodyPr>
          <a:lstStyle/>
          <a:p>
            <a:r>
              <a:rPr lang="uk-UA" sz="3200" i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Ділимось досвідом роботи з колегами</a:t>
            </a:r>
            <a:endParaRPr lang="uk-UA" sz="32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SAM_061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1"/>
          <a:stretch/>
        </p:blipFill>
        <p:spPr>
          <a:xfrm>
            <a:off x="5112389" y="332656"/>
            <a:ext cx="3708083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SAM_061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9"/>
          <a:stretch/>
        </p:blipFill>
        <p:spPr>
          <a:xfrm>
            <a:off x="5868144" y="3639103"/>
            <a:ext cx="3013349" cy="2748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SAM_0616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6" b="18743"/>
          <a:stretch/>
        </p:blipFill>
        <p:spPr>
          <a:xfrm>
            <a:off x="251520" y="3639104"/>
            <a:ext cx="5184576" cy="2748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0676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234">
        <p14:doors dir="vert"/>
      </p:transition>
    </mc:Choice>
    <mc:Fallback>
      <p:transition spd="slow" advTm="72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284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Релаксація потрібна не лише учням, а й учителям</a:t>
            </a:r>
            <a:endParaRPr lang="uk-UA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 descr="SAM_06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2891"/>
            <a:ext cx="5246732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SAM_06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221" y="2449715"/>
            <a:ext cx="4742442" cy="2668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9246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788">
        <p14:doors dir="vert"/>
      </p:transition>
    </mc:Choice>
    <mc:Fallback>
      <p:transition spd="slow" advTm="6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0944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4400" i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До нових зустрічей!</a:t>
            </a:r>
            <a:endParaRPr lang="uk-UA" sz="4400" i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 descr="E:\школа\P81600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2"/>
          <a:stretch/>
        </p:blipFill>
        <p:spPr bwMode="auto">
          <a:xfrm>
            <a:off x="323528" y="1620692"/>
            <a:ext cx="8517016" cy="4416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3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41">
        <p14:doors dir="vert"/>
      </p:transition>
    </mc:Choice>
    <mc:Fallback>
      <p:transition spd="slow" advTm="22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190</TotalTime>
  <Words>26</Words>
  <Application>Microsoft Office PowerPoint</Application>
  <PresentationFormat>Экран (4:3)</PresentationFormat>
  <Paragraphs>7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Открытая</vt:lpstr>
      <vt:lpstr>Клуб професійного спілкування</vt:lpstr>
      <vt:lpstr> Я, активний учасник проведення на базі школи «Клубу професійного спілку-вання», постійно діючого семінару вчителів математики м. Тернополя. Для педагогів проводяться відкриті уроки, «круглі столи», брифінги. Мною на першому засіданні був проведений урок-казка по темі «Довжина кола. Площа круга»  в 6 класі.  </vt:lpstr>
      <vt:lpstr>Презентация PowerPoint</vt:lpstr>
      <vt:lpstr>Обговорення уроку…</vt:lpstr>
      <vt:lpstr>Ділимось досвідом роботи з колегами</vt:lpstr>
      <vt:lpstr>Релаксація потрібна не лише учням, а й учителям</vt:lpstr>
      <vt:lpstr>До нових зустрічей!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професійного спілкування</dc:title>
  <dc:creator>1</dc:creator>
  <cp:lastModifiedBy>1</cp:lastModifiedBy>
  <cp:revision>12</cp:revision>
  <dcterms:created xsi:type="dcterms:W3CDTF">2014-02-03T08:04:09Z</dcterms:created>
  <dcterms:modified xsi:type="dcterms:W3CDTF">2014-02-03T11:57:34Z</dcterms:modified>
</cp:coreProperties>
</file>